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1.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2.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3.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5.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6.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17.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18.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19.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20.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21.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22.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23.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24.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25.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26.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27.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28.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29.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notesSlides/notesSlide30.xml" ContentType="application/vnd.openxmlformats-officedocument.presentationml.notesSlide+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31.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34"/>
  </p:notesMasterIdLst>
  <p:sldIdLst>
    <p:sldId id="256" r:id="rId2"/>
    <p:sldId id="286" r:id="rId3"/>
    <p:sldId id="287" r:id="rId4"/>
    <p:sldId id="289" r:id="rId5"/>
    <p:sldId id="288" r:id="rId6"/>
    <p:sldId id="258" r:id="rId7"/>
    <p:sldId id="262" r:id="rId8"/>
    <p:sldId id="261" r:id="rId9"/>
    <p:sldId id="260" r:id="rId10"/>
    <p:sldId id="259" r:id="rId11"/>
    <p:sldId id="257" r:id="rId12"/>
    <p:sldId id="263" r:id="rId13"/>
    <p:sldId id="276" r:id="rId14"/>
    <p:sldId id="266" r:id="rId15"/>
    <p:sldId id="271" r:id="rId16"/>
    <p:sldId id="270" r:id="rId17"/>
    <p:sldId id="269" r:id="rId18"/>
    <p:sldId id="268" r:id="rId19"/>
    <p:sldId id="267" r:id="rId20"/>
    <p:sldId id="285" r:id="rId21"/>
    <p:sldId id="272" r:id="rId22"/>
    <p:sldId id="273" r:id="rId23"/>
    <p:sldId id="275" r:id="rId24"/>
    <p:sldId id="274" r:id="rId25"/>
    <p:sldId id="277" r:id="rId26"/>
    <p:sldId id="282" r:id="rId27"/>
    <p:sldId id="281" r:id="rId28"/>
    <p:sldId id="280" r:id="rId29"/>
    <p:sldId id="279" r:id="rId30"/>
    <p:sldId id="278" r:id="rId31"/>
    <p:sldId id="284" r:id="rId32"/>
    <p:sldId id="283"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4D4D4D"/>
    <a:srgbClr val="FFFFFF"/>
    <a:srgbClr val="F2B800"/>
    <a:srgbClr val="F8F8F8"/>
    <a:srgbClr val="F9F9F9"/>
    <a:srgbClr val="FCFCFC"/>
    <a:srgbClr val="6B736D"/>
    <a:srgbClr val="6B716A"/>
    <a:srgbClr val="F5C7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1" autoAdjust="0"/>
    <p:restoredTop sz="94660"/>
  </p:normalViewPr>
  <p:slideViewPr>
    <p:cSldViewPr snapToGrid="0">
      <p:cViewPr varScale="1">
        <p:scale>
          <a:sx n="74" d="100"/>
          <a:sy n="74" d="100"/>
        </p:scale>
        <p:origin x="78" y="756"/>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7C858E-1E97-4A2B-A4CE-A864F1F46E83}" type="datetimeFigureOut">
              <a:rPr lang="zh-CN" altLang="en-US" smtClean="0"/>
              <a:t>2016/7/27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BD184-6319-4BE3-B894-1E4FA52A417B}" type="slidenum">
              <a:rPr lang="zh-CN" altLang="en-US" smtClean="0"/>
              <a:t>‹#›</a:t>
            </a:fld>
            <a:endParaRPr lang="zh-CN" altLang="en-US"/>
          </a:p>
        </p:txBody>
      </p:sp>
    </p:spTree>
    <p:extLst>
      <p:ext uri="{BB962C8B-B14F-4D97-AF65-F5344CB8AC3E}">
        <p14:creationId xmlns:p14="http://schemas.microsoft.com/office/powerpoint/2010/main" val="921825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a:t>
            </a:fld>
            <a:endParaRPr lang="zh-CN" altLang="en-US"/>
          </a:p>
        </p:txBody>
      </p:sp>
    </p:spTree>
    <p:extLst>
      <p:ext uri="{BB962C8B-B14F-4D97-AF65-F5344CB8AC3E}">
        <p14:creationId xmlns:p14="http://schemas.microsoft.com/office/powerpoint/2010/main" val="415775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10</a:t>
            </a:fld>
            <a:endParaRPr lang="zh-CN" altLang="en-US"/>
          </a:p>
        </p:txBody>
      </p:sp>
    </p:spTree>
    <p:extLst>
      <p:ext uri="{BB962C8B-B14F-4D97-AF65-F5344CB8AC3E}">
        <p14:creationId xmlns:p14="http://schemas.microsoft.com/office/powerpoint/2010/main" val="231873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11</a:t>
            </a:fld>
            <a:endParaRPr lang="zh-CN" altLang="en-US"/>
          </a:p>
        </p:txBody>
      </p:sp>
    </p:spTree>
    <p:extLst>
      <p:ext uri="{BB962C8B-B14F-4D97-AF65-F5344CB8AC3E}">
        <p14:creationId xmlns:p14="http://schemas.microsoft.com/office/powerpoint/2010/main" val="411679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12</a:t>
            </a:fld>
            <a:endParaRPr lang="zh-CN" altLang="en-US"/>
          </a:p>
        </p:txBody>
      </p:sp>
    </p:spTree>
    <p:extLst>
      <p:ext uri="{BB962C8B-B14F-4D97-AF65-F5344CB8AC3E}">
        <p14:creationId xmlns:p14="http://schemas.microsoft.com/office/powerpoint/2010/main" val="1080041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13</a:t>
            </a:fld>
            <a:endParaRPr lang="zh-CN" altLang="en-US"/>
          </a:p>
        </p:txBody>
      </p:sp>
    </p:spTree>
    <p:extLst>
      <p:ext uri="{BB962C8B-B14F-4D97-AF65-F5344CB8AC3E}">
        <p14:creationId xmlns:p14="http://schemas.microsoft.com/office/powerpoint/2010/main" val="240485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14</a:t>
            </a:fld>
            <a:endParaRPr lang="zh-CN" altLang="en-US"/>
          </a:p>
        </p:txBody>
      </p:sp>
    </p:spTree>
    <p:extLst>
      <p:ext uri="{BB962C8B-B14F-4D97-AF65-F5344CB8AC3E}">
        <p14:creationId xmlns:p14="http://schemas.microsoft.com/office/powerpoint/2010/main" val="3177873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15</a:t>
            </a:fld>
            <a:endParaRPr lang="zh-CN" altLang="en-US"/>
          </a:p>
        </p:txBody>
      </p:sp>
    </p:spTree>
    <p:extLst>
      <p:ext uri="{BB962C8B-B14F-4D97-AF65-F5344CB8AC3E}">
        <p14:creationId xmlns:p14="http://schemas.microsoft.com/office/powerpoint/2010/main" val="1891274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16</a:t>
            </a:fld>
            <a:endParaRPr lang="zh-CN" altLang="en-US"/>
          </a:p>
        </p:txBody>
      </p:sp>
    </p:spTree>
    <p:extLst>
      <p:ext uri="{BB962C8B-B14F-4D97-AF65-F5344CB8AC3E}">
        <p14:creationId xmlns:p14="http://schemas.microsoft.com/office/powerpoint/2010/main" val="1286104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17</a:t>
            </a:fld>
            <a:endParaRPr lang="zh-CN" altLang="en-US"/>
          </a:p>
        </p:txBody>
      </p:sp>
    </p:spTree>
    <p:extLst>
      <p:ext uri="{BB962C8B-B14F-4D97-AF65-F5344CB8AC3E}">
        <p14:creationId xmlns:p14="http://schemas.microsoft.com/office/powerpoint/2010/main" val="463604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18</a:t>
            </a:fld>
            <a:endParaRPr lang="zh-CN" altLang="en-US"/>
          </a:p>
        </p:txBody>
      </p:sp>
    </p:spTree>
    <p:extLst>
      <p:ext uri="{BB962C8B-B14F-4D97-AF65-F5344CB8AC3E}">
        <p14:creationId xmlns:p14="http://schemas.microsoft.com/office/powerpoint/2010/main" val="4126759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19</a:t>
            </a:fld>
            <a:endParaRPr lang="zh-CN" altLang="en-US"/>
          </a:p>
        </p:txBody>
      </p:sp>
    </p:spTree>
    <p:extLst>
      <p:ext uri="{BB962C8B-B14F-4D97-AF65-F5344CB8AC3E}">
        <p14:creationId xmlns:p14="http://schemas.microsoft.com/office/powerpoint/2010/main" val="1907693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t>2</a:t>
            </a:fld>
            <a:endParaRPr lang="zh-CN" altLang="en-US"/>
          </a:p>
        </p:txBody>
      </p:sp>
    </p:spTree>
    <p:extLst>
      <p:ext uri="{BB962C8B-B14F-4D97-AF65-F5344CB8AC3E}">
        <p14:creationId xmlns:p14="http://schemas.microsoft.com/office/powerpoint/2010/main" val="2164894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xfrm>
            <a:off x="685800" y="1143000"/>
            <a:ext cx="5486400" cy="3086100"/>
          </a:xfrm>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r" eaLnBrk="1" hangingPunct="1">
              <a:buFont typeface="Arial" pitchFamily="34" charset="0"/>
              <a:buNone/>
            </a:pPr>
            <a:fld id="{56B4F026-BC53-4B98-A5B7-7DFB4EB67FEC}" type="slidenum">
              <a:rPr lang="zh-CN" altLang="en-US" sz="1200">
                <a:latin typeface="Calibri" pitchFamily="34" charset="0"/>
                <a:ea typeface="宋体" pitchFamily="2" charset="-122"/>
              </a:rPr>
              <a:t>20</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753903195"/>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21</a:t>
            </a:fld>
            <a:endParaRPr lang="zh-CN" altLang="en-US"/>
          </a:p>
        </p:txBody>
      </p:sp>
    </p:spTree>
    <p:extLst>
      <p:ext uri="{BB962C8B-B14F-4D97-AF65-F5344CB8AC3E}">
        <p14:creationId xmlns:p14="http://schemas.microsoft.com/office/powerpoint/2010/main" val="962919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22</a:t>
            </a:fld>
            <a:endParaRPr lang="zh-CN" altLang="en-US"/>
          </a:p>
        </p:txBody>
      </p:sp>
    </p:spTree>
    <p:extLst>
      <p:ext uri="{BB962C8B-B14F-4D97-AF65-F5344CB8AC3E}">
        <p14:creationId xmlns:p14="http://schemas.microsoft.com/office/powerpoint/2010/main" val="3227203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23</a:t>
            </a:fld>
            <a:endParaRPr lang="zh-CN" altLang="en-US"/>
          </a:p>
        </p:txBody>
      </p:sp>
    </p:spTree>
    <p:extLst>
      <p:ext uri="{BB962C8B-B14F-4D97-AF65-F5344CB8AC3E}">
        <p14:creationId xmlns:p14="http://schemas.microsoft.com/office/powerpoint/2010/main" val="593974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24</a:t>
            </a:fld>
            <a:endParaRPr lang="zh-CN" altLang="en-US"/>
          </a:p>
        </p:txBody>
      </p:sp>
    </p:spTree>
    <p:extLst>
      <p:ext uri="{BB962C8B-B14F-4D97-AF65-F5344CB8AC3E}">
        <p14:creationId xmlns:p14="http://schemas.microsoft.com/office/powerpoint/2010/main" val="3322153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25</a:t>
            </a:fld>
            <a:endParaRPr lang="zh-CN" altLang="en-US"/>
          </a:p>
        </p:txBody>
      </p:sp>
    </p:spTree>
    <p:extLst>
      <p:ext uri="{BB962C8B-B14F-4D97-AF65-F5344CB8AC3E}">
        <p14:creationId xmlns:p14="http://schemas.microsoft.com/office/powerpoint/2010/main" val="2234524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26</a:t>
            </a:fld>
            <a:endParaRPr lang="zh-CN" altLang="en-US"/>
          </a:p>
        </p:txBody>
      </p:sp>
    </p:spTree>
    <p:extLst>
      <p:ext uri="{BB962C8B-B14F-4D97-AF65-F5344CB8AC3E}">
        <p14:creationId xmlns:p14="http://schemas.microsoft.com/office/powerpoint/2010/main" val="3520623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27</a:t>
            </a:fld>
            <a:endParaRPr lang="zh-CN" altLang="en-US"/>
          </a:p>
        </p:txBody>
      </p:sp>
    </p:spTree>
    <p:extLst>
      <p:ext uri="{BB962C8B-B14F-4D97-AF65-F5344CB8AC3E}">
        <p14:creationId xmlns:p14="http://schemas.microsoft.com/office/powerpoint/2010/main" val="2990623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28</a:t>
            </a:fld>
            <a:endParaRPr lang="zh-CN" altLang="en-US"/>
          </a:p>
        </p:txBody>
      </p:sp>
    </p:spTree>
    <p:extLst>
      <p:ext uri="{BB962C8B-B14F-4D97-AF65-F5344CB8AC3E}">
        <p14:creationId xmlns:p14="http://schemas.microsoft.com/office/powerpoint/2010/main" val="1115162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29</a:t>
            </a:fld>
            <a:endParaRPr lang="zh-CN" altLang="en-US"/>
          </a:p>
        </p:txBody>
      </p:sp>
    </p:spTree>
    <p:extLst>
      <p:ext uri="{BB962C8B-B14F-4D97-AF65-F5344CB8AC3E}">
        <p14:creationId xmlns:p14="http://schemas.microsoft.com/office/powerpoint/2010/main" val="401160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t>3</a:t>
            </a:fld>
            <a:endParaRPr lang="zh-CN" altLang="en-US"/>
          </a:p>
        </p:txBody>
      </p:sp>
    </p:spTree>
    <p:extLst>
      <p:ext uri="{BB962C8B-B14F-4D97-AF65-F5344CB8AC3E}">
        <p14:creationId xmlns:p14="http://schemas.microsoft.com/office/powerpoint/2010/main" val="281776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30</a:t>
            </a:fld>
            <a:endParaRPr lang="zh-CN" altLang="en-US"/>
          </a:p>
        </p:txBody>
      </p:sp>
    </p:spTree>
    <p:extLst>
      <p:ext uri="{BB962C8B-B14F-4D97-AF65-F5344CB8AC3E}">
        <p14:creationId xmlns:p14="http://schemas.microsoft.com/office/powerpoint/2010/main" val="505398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31</a:t>
            </a:fld>
            <a:endParaRPr lang="zh-CN" altLang="en-US"/>
          </a:p>
        </p:txBody>
      </p:sp>
    </p:spTree>
    <p:extLst>
      <p:ext uri="{BB962C8B-B14F-4D97-AF65-F5344CB8AC3E}">
        <p14:creationId xmlns:p14="http://schemas.microsoft.com/office/powerpoint/2010/main" val="3384753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fontAlgn="base">
              <a:spcBef>
                <a:spcPct val="0"/>
              </a:spcBef>
              <a:spcAft>
                <a:spcPct val="0"/>
              </a:spcAft>
            </a:pPr>
            <a:fld id="{7DB08692-C466-4E35-B73A-6E393E990D6E}" type="slidenum">
              <a:rPr lang="zh-CN" altLang="en-US" smtClean="0">
                <a:latin typeface="Calibri" pitchFamily="34" charset="0"/>
                <a:ea typeface="宋体" pitchFamily="2" charset="-122"/>
              </a:rPr>
              <a:t>32</a:t>
            </a:fld>
            <a:endParaRPr lang="zh-CN" altLang="en-US" smtClean="0">
              <a:latin typeface="Calibri" pitchFamily="34" charset="0"/>
              <a:ea typeface="宋体" pitchFamily="2" charset="-122"/>
            </a:endParaRPr>
          </a:p>
        </p:txBody>
      </p:sp>
    </p:spTree>
    <p:extLst>
      <p:ext uri="{BB962C8B-B14F-4D97-AF65-F5344CB8AC3E}">
        <p14:creationId xmlns:p14="http://schemas.microsoft.com/office/powerpoint/2010/main" val="3885912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t>4</a:t>
            </a:fld>
            <a:endParaRPr lang="zh-CN" altLang="en-US"/>
          </a:p>
        </p:txBody>
      </p:sp>
    </p:spTree>
    <p:extLst>
      <p:ext uri="{BB962C8B-B14F-4D97-AF65-F5344CB8AC3E}">
        <p14:creationId xmlns:p14="http://schemas.microsoft.com/office/powerpoint/2010/main" val="49237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t>5</a:t>
            </a:fld>
            <a:endParaRPr lang="zh-CN" altLang="en-US"/>
          </a:p>
        </p:txBody>
      </p:sp>
    </p:spTree>
    <p:extLst>
      <p:ext uri="{BB962C8B-B14F-4D97-AF65-F5344CB8AC3E}">
        <p14:creationId xmlns:p14="http://schemas.microsoft.com/office/powerpoint/2010/main" val="335795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6</a:t>
            </a:fld>
            <a:endParaRPr lang="zh-CN" altLang="en-US"/>
          </a:p>
        </p:txBody>
      </p:sp>
    </p:spTree>
    <p:extLst>
      <p:ext uri="{BB962C8B-B14F-4D97-AF65-F5344CB8AC3E}">
        <p14:creationId xmlns:p14="http://schemas.microsoft.com/office/powerpoint/2010/main" val="3386270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7</a:t>
            </a:fld>
            <a:endParaRPr lang="zh-CN" altLang="en-US"/>
          </a:p>
        </p:txBody>
      </p:sp>
    </p:spTree>
    <p:extLst>
      <p:ext uri="{BB962C8B-B14F-4D97-AF65-F5344CB8AC3E}">
        <p14:creationId xmlns:p14="http://schemas.microsoft.com/office/powerpoint/2010/main" val="204321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8</a:t>
            </a:fld>
            <a:endParaRPr lang="zh-CN" altLang="en-US"/>
          </a:p>
        </p:txBody>
      </p:sp>
    </p:spTree>
    <p:extLst>
      <p:ext uri="{BB962C8B-B14F-4D97-AF65-F5344CB8AC3E}">
        <p14:creationId xmlns:p14="http://schemas.microsoft.com/office/powerpoint/2010/main" val="197190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0BD184-6319-4BE3-B894-1E4FA52A417B}" type="slidenum">
              <a:rPr lang="zh-CN" altLang="en-US" smtClean="0"/>
              <a:t>9</a:t>
            </a:fld>
            <a:endParaRPr lang="zh-CN" altLang="en-US"/>
          </a:p>
        </p:txBody>
      </p:sp>
    </p:spTree>
    <p:extLst>
      <p:ext uri="{BB962C8B-B14F-4D97-AF65-F5344CB8AC3E}">
        <p14:creationId xmlns:p14="http://schemas.microsoft.com/office/powerpoint/2010/main" val="2005614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组合 11"/>
          <p:cNvGrpSpPr/>
          <p:nvPr userDrawn="1"/>
        </p:nvGrpSpPr>
        <p:grpSpPr>
          <a:xfrm>
            <a:off x="3652774" y="676844"/>
            <a:ext cx="4886452" cy="5666237"/>
            <a:chOff x="923661" y="2759093"/>
            <a:chExt cx="3519941" cy="4081657"/>
          </a:xfrm>
        </p:grpSpPr>
        <p:sp>
          <p:nvSpPr>
            <p:cNvPr id="10" name="六边形 9"/>
            <p:cNvSpPr/>
            <p:nvPr userDrawn="1"/>
          </p:nvSpPr>
          <p:spPr>
            <a:xfrm rot="5400000">
              <a:off x="642803" y="3039951"/>
              <a:ext cx="4081657" cy="3519941"/>
            </a:xfrm>
            <a:prstGeom prst="hexagon">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1" name="六边形 10"/>
            <p:cNvSpPr/>
            <p:nvPr userDrawn="1"/>
          </p:nvSpPr>
          <p:spPr>
            <a:xfrm rot="5400000">
              <a:off x="755038" y="3151101"/>
              <a:ext cx="3825740" cy="3297640"/>
            </a:xfrm>
            <a:prstGeom prst="hexagon">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sp>
        <p:nvSpPr>
          <p:cNvPr id="2" name="Title 1"/>
          <p:cNvSpPr>
            <a:spLocks noGrp="1"/>
          </p:cNvSpPr>
          <p:nvPr>
            <p:ph type="ctrTitle" hasCustomPrompt="1"/>
          </p:nvPr>
        </p:nvSpPr>
        <p:spPr>
          <a:xfrm>
            <a:off x="3785247" y="2605176"/>
            <a:ext cx="4577850" cy="1895179"/>
          </a:xfrm>
        </p:spPr>
        <p:txBody>
          <a:bodyPr anchor="ctr" anchorCtr="0">
            <a:normAutofit/>
          </a:bodyPr>
          <a:lstStyle>
            <a:lvl1pPr algn="ctr">
              <a:defRPr sz="4800">
                <a:solidFill>
                  <a:schemeClr val="bg1"/>
                </a:solidFill>
              </a:defRPr>
            </a:lvl1pPr>
          </a:lstStyle>
          <a:p>
            <a:r>
              <a:rPr lang="zh-CN" altLang="en-US" dirty="0" smtClean="0"/>
              <a:t>编辑标题</a:t>
            </a:r>
            <a:endParaRPr lang="en-US" dirty="0"/>
          </a:p>
        </p:txBody>
      </p:sp>
      <p:sp>
        <p:nvSpPr>
          <p:cNvPr id="3" name="Subtitle 2"/>
          <p:cNvSpPr>
            <a:spLocks noGrp="1"/>
          </p:cNvSpPr>
          <p:nvPr>
            <p:ph type="subTitle" idx="1"/>
          </p:nvPr>
        </p:nvSpPr>
        <p:spPr>
          <a:xfrm>
            <a:off x="3785246" y="4513624"/>
            <a:ext cx="4577851" cy="927340"/>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C9467479-7554-4D44-86C4-F1C3DF4134CE}" type="datetimeFigureOut">
              <a:rPr lang="zh-CN" altLang="en-US" smtClean="0"/>
              <a:t>2016/7/27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20CCFA-F388-47E8-B8B7-18F20A0C1B24}" type="slidenum">
              <a:rPr lang="zh-CN" altLang="en-US" smtClean="0"/>
              <a:t>‹#›</a:t>
            </a:fld>
            <a:endParaRPr lang="zh-CN" altLang="en-US"/>
          </a:p>
        </p:txBody>
      </p:sp>
    </p:spTree>
    <p:extLst>
      <p:ext uri="{BB962C8B-B14F-4D97-AF65-F5344CB8AC3E}">
        <p14:creationId xmlns:p14="http://schemas.microsoft.com/office/powerpoint/2010/main" val="28151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EC61D3F-34E9-4F9D-84A2-72367D9F9A68}" type="datetimeFigureOut">
              <a:rPr lang="zh-CN" altLang="en-US" smtClean="0"/>
              <a:t>2016/7/27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54DC01-BD11-43BE-8FE9-19C0CFD26E47}" type="slidenum">
              <a:rPr lang="zh-CN" altLang="en-US" smtClean="0"/>
              <a:t>‹#›</a:t>
            </a:fld>
            <a:endParaRPr lang="zh-CN" altLang="en-US"/>
          </a:p>
        </p:txBody>
      </p:sp>
      <p:sp>
        <p:nvSpPr>
          <p:cNvPr id="9" name="文本占位符 8"/>
          <p:cNvSpPr>
            <a:spLocks noGrp="1"/>
          </p:cNvSpPr>
          <p:nvPr>
            <p:ph type="body" sz="quarter" idx="13"/>
          </p:nvPr>
        </p:nvSpPr>
        <p:spPr>
          <a:xfrm>
            <a:off x="839559" y="255122"/>
            <a:ext cx="10512884" cy="5817709"/>
          </a:xfrm>
        </p:spPr>
        <p:txBody>
          <a:bodyPr/>
          <a:lstStyle>
            <a:lvl1pPr marL="251620" indent="-251620">
              <a:buFont typeface="Arial" panose="020B0604020202020204" pitchFamily="34" charset="0"/>
              <a:buChar char="•"/>
              <a:defRPr>
                <a:solidFill>
                  <a:srgbClr val="FFFFFF"/>
                </a:solidFill>
              </a:defRPr>
            </a:lvl1pPr>
            <a:lvl2pPr marL="645359" indent="-251620">
              <a:buFont typeface="Arial" panose="020B0604020202020204" pitchFamily="34" charset="0"/>
              <a:buChar char="•"/>
              <a:defRPr>
                <a:solidFill>
                  <a:srgbClr val="FFFFFF"/>
                </a:solidFill>
              </a:defRPr>
            </a:lvl2pPr>
            <a:lvl3pPr marL="870419" indent="-209683">
              <a:buFont typeface="Arial" panose="020B0604020202020204" pitchFamily="34" charset="0"/>
              <a:buChar char="•"/>
              <a:defRPr>
                <a:solidFill>
                  <a:srgbClr val="FFFFFF"/>
                </a:solidFill>
              </a:defRPr>
            </a:lvl3pPr>
            <a:lvl4pPr marL="1060998" indent="-209683">
              <a:buFont typeface="Arial" panose="020B0604020202020204" pitchFamily="34" charset="0"/>
              <a:buChar char="•"/>
              <a:defRPr>
                <a:solidFill>
                  <a:srgbClr val="FFFFFF"/>
                </a:solidFill>
              </a:defRPr>
            </a:lvl4pPr>
            <a:lvl5pPr marL="1264158" indent="-209683">
              <a:buFont typeface="Arial" panose="020B0604020202020204" pitchFamily="34" charset="0"/>
              <a:buChar char="•"/>
              <a:defRPr>
                <a:solidFill>
                  <a:srgbClr val="FFFFFF"/>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557314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781908" y="365125"/>
            <a:ext cx="9571892" cy="1325563"/>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1260266" y="2019299"/>
            <a:ext cx="9903033" cy="41576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9467479-7554-4D44-86C4-F1C3DF4134CE}" type="datetimeFigureOut">
              <a:rPr lang="zh-CN" altLang="en-US" smtClean="0"/>
              <a:t>2016/7/27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20CCFA-F388-47E8-B8B7-18F20A0C1B24}" type="slidenum">
              <a:rPr lang="zh-CN" altLang="en-US" smtClean="0"/>
              <a:t>‹#›</a:t>
            </a:fld>
            <a:endParaRPr lang="zh-CN" altLang="en-US"/>
          </a:p>
        </p:txBody>
      </p:sp>
      <p:sp>
        <p:nvSpPr>
          <p:cNvPr id="9" name="KSO_Shape"/>
          <p:cNvSpPr>
            <a:spLocks noChangeAspect="1"/>
          </p:cNvSpPr>
          <p:nvPr userDrawn="1"/>
        </p:nvSpPr>
        <p:spPr bwMode="auto">
          <a:xfrm>
            <a:off x="838200" y="845389"/>
            <a:ext cx="748704" cy="396813"/>
          </a:xfrm>
          <a:custGeom>
            <a:avLst/>
            <a:gdLst>
              <a:gd name="T0" fmla="*/ 2156354 w 3019426"/>
              <a:gd name="T1" fmla="*/ 1446894 h 1601787"/>
              <a:gd name="T2" fmla="*/ 1892300 w 3019426"/>
              <a:gd name="T3" fmla="*/ 1511300 h 1601787"/>
              <a:gd name="T4" fmla="*/ 1681845 w 3019426"/>
              <a:gd name="T5" fmla="*/ 1575173 h 1601787"/>
              <a:gd name="T6" fmla="*/ 1509978 w 3019426"/>
              <a:gd name="T7" fmla="*/ 1601787 h 1601787"/>
              <a:gd name="T8" fmla="*/ 863072 w 3019426"/>
              <a:gd name="T9" fmla="*/ 1575173 h 1601787"/>
              <a:gd name="T10" fmla="*/ 652463 w 3019426"/>
              <a:gd name="T11" fmla="*/ 1511300 h 1601787"/>
              <a:gd name="T12" fmla="*/ 389623 w 3019426"/>
              <a:gd name="T13" fmla="*/ 1446894 h 1601787"/>
              <a:gd name="T14" fmla="*/ 89429 w 3019426"/>
              <a:gd name="T15" fmla="*/ 1420812 h 1601787"/>
              <a:gd name="T16" fmla="*/ 32279 w 3019426"/>
              <a:gd name="T17" fmla="*/ 1441571 h 1601787"/>
              <a:gd name="T18" fmla="*/ 2366963 w 3019426"/>
              <a:gd name="T19" fmla="*/ 1265475 h 1601787"/>
              <a:gd name="T20" fmla="*/ 2155237 w 3019426"/>
              <a:gd name="T21" fmla="*/ 1331815 h 1601787"/>
              <a:gd name="T22" fmla="*/ 1973739 w 3019426"/>
              <a:gd name="T23" fmla="*/ 1364189 h 1601787"/>
              <a:gd name="T24" fmla="*/ 1803737 w 3019426"/>
              <a:gd name="T25" fmla="*/ 1344021 h 1601787"/>
              <a:gd name="T26" fmla="*/ 1125009 w 3019426"/>
              <a:gd name="T27" fmla="*/ 1284050 h 1601787"/>
              <a:gd name="T28" fmla="*/ 873714 w 3019426"/>
              <a:gd name="T29" fmla="*/ 1217180 h 1601787"/>
              <a:gd name="T30" fmla="*/ 571975 w 3019426"/>
              <a:gd name="T31" fmla="*/ 1184806 h 1601787"/>
              <a:gd name="T32" fmla="*/ 512530 w 3019426"/>
              <a:gd name="T33" fmla="*/ 1200197 h 1601787"/>
              <a:gd name="T34" fmla="*/ 238116 w 3019426"/>
              <a:gd name="T35" fmla="*/ 1256453 h 1601787"/>
              <a:gd name="T36" fmla="*/ 2624077 w 3019426"/>
              <a:gd name="T37" fmla="*/ 1094317 h 1601787"/>
              <a:gd name="T38" fmla="*/ 2446868 w 3019426"/>
              <a:gd name="T39" fmla="*/ 1126596 h 1601787"/>
              <a:gd name="T40" fmla="*/ 2281337 w 3019426"/>
              <a:gd name="T41" fmla="*/ 1106488 h 1601787"/>
              <a:gd name="T42" fmla="*/ 2073275 w 3019426"/>
              <a:gd name="T43" fmla="*/ 1046162 h 1601787"/>
              <a:gd name="T44" fmla="*/ 1341439 w 3019426"/>
              <a:gd name="T45" fmla="*/ 980016 h 1601787"/>
              <a:gd name="T46" fmla="*/ 1045105 w 3019426"/>
              <a:gd name="T47" fmla="*/ 947737 h 1601787"/>
              <a:gd name="T48" fmla="*/ 985309 w 3019426"/>
              <a:gd name="T49" fmla="*/ 962554 h 1601787"/>
              <a:gd name="T50" fmla="*/ 716486 w 3019426"/>
              <a:gd name="T51" fmla="*/ 1019175 h 1601787"/>
              <a:gd name="T52" fmla="*/ 488331 w 3019426"/>
              <a:gd name="T53" fmla="*/ 1087438 h 1601787"/>
              <a:gd name="T54" fmla="*/ 2903166 w 3019426"/>
              <a:gd name="T55" fmla="*/ 887413 h 1601787"/>
              <a:gd name="T56" fmla="*/ 2736458 w 3019426"/>
              <a:gd name="T57" fmla="*/ 880005 h 1601787"/>
              <a:gd name="T58" fmla="*/ 2542118 w 3019426"/>
              <a:gd name="T59" fmla="*/ 827617 h 1601787"/>
              <a:gd name="T60" fmla="*/ 2299230 w 3019426"/>
              <a:gd name="T61" fmla="*/ 758296 h 1601787"/>
              <a:gd name="T62" fmla="*/ 1536514 w 3019426"/>
              <a:gd name="T63" fmla="*/ 714904 h 1601787"/>
              <a:gd name="T64" fmla="*/ 1474951 w 3019426"/>
              <a:gd name="T65" fmla="*/ 718079 h 1601787"/>
              <a:gd name="T66" fmla="*/ 1189567 w 3019426"/>
              <a:gd name="T67" fmla="*/ 766234 h 1601787"/>
              <a:gd name="T68" fmla="*/ 952500 w 3019426"/>
              <a:gd name="T69" fmla="*/ 836084 h 1601787"/>
              <a:gd name="T70" fmla="*/ 764647 w 3019426"/>
              <a:gd name="T71" fmla="*/ 884238 h 1601787"/>
              <a:gd name="T72" fmla="*/ 2728544 w 3019426"/>
              <a:gd name="T73" fmla="*/ 647191 h 1601787"/>
              <a:gd name="T74" fmla="*/ 2538943 w 3019426"/>
              <a:gd name="T75" fmla="*/ 599179 h 1601787"/>
              <a:gd name="T76" fmla="*/ 2303463 w 3019426"/>
              <a:gd name="T77" fmla="*/ 529534 h 1601787"/>
              <a:gd name="T78" fmla="*/ 2017918 w 3019426"/>
              <a:gd name="T79" fmla="*/ 482049 h 1601787"/>
              <a:gd name="T80" fmla="*/ 1956174 w 3019426"/>
              <a:gd name="T81" fmla="*/ 478883 h 1601787"/>
              <a:gd name="T82" fmla="*/ 1193272 w 3019426"/>
              <a:gd name="T83" fmla="*/ 521620 h 1601787"/>
              <a:gd name="T84" fmla="*/ 949325 w 3019426"/>
              <a:gd name="T85" fmla="*/ 591264 h 1601787"/>
              <a:gd name="T86" fmla="*/ 756709 w 3019426"/>
              <a:gd name="T87" fmla="*/ 643498 h 1601787"/>
              <a:gd name="T88" fmla="*/ 589335 w 3019426"/>
              <a:gd name="T89" fmla="*/ 650357 h 1601787"/>
              <a:gd name="T90" fmla="*/ 2535238 w 3019426"/>
              <a:gd name="T91" fmla="*/ 370556 h 1601787"/>
              <a:gd name="T92" fmla="*/ 2306109 w 3019426"/>
              <a:gd name="T93" fmla="*/ 301439 h 1601787"/>
              <a:gd name="T94" fmla="*/ 2025902 w 3019426"/>
              <a:gd name="T95" fmla="*/ 249205 h 1601787"/>
              <a:gd name="T96" fmla="*/ 1964690 w 3019426"/>
              <a:gd name="T97" fmla="*/ 239708 h 1601787"/>
              <a:gd name="T98" fmla="*/ 1671199 w 3019426"/>
              <a:gd name="T99" fmla="*/ 277696 h 1601787"/>
              <a:gd name="T100" fmla="*/ 947738 w 3019426"/>
              <a:gd name="T101" fmla="*/ 346286 h 1601787"/>
              <a:gd name="T102" fmla="*/ 749301 w 3019426"/>
              <a:gd name="T103" fmla="*/ 402212 h 1601787"/>
              <a:gd name="T104" fmla="*/ 580918 w 3019426"/>
              <a:gd name="T105" fmla="*/ 415930 h 1601787"/>
              <a:gd name="T106" fmla="*/ 400670 w 3019426"/>
              <a:gd name="T107" fmla="*/ 378470 h 1601787"/>
              <a:gd name="T108" fmla="*/ 2308226 w 3019426"/>
              <a:gd name="T109" fmla="*/ 72178 h 1601787"/>
              <a:gd name="T110" fmla="*/ 2033354 w 3019426"/>
              <a:gd name="T111" fmla="*/ 15922 h 1601787"/>
              <a:gd name="T112" fmla="*/ 1973739 w 3019426"/>
              <a:gd name="T113" fmla="*/ 531 h 1601787"/>
              <a:gd name="T114" fmla="*/ 1676522 w 3019426"/>
              <a:gd name="T115" fmla="*/ 32905 h 1601787"/>
              <a:gd name="T116" fmla="*/ 1420287 w 3019426"/>
              <a:gd name="T117" fmla="*/ 99775 h 1601787"/>
              <a:gd name="T118" fmla="*/ 742422 w 3019426"/>
              <a:gd name="T119" fmla="*/ 160277 h 1601787"/>
              <a:gd name="T120" fmla="*/ 571975 w 3019426"/>
              <a:gd name="T121" fmla="*/ 180444 h 1601787"/>
              <a:gd name="T122" fmla="*/ 394883 w 3019426"/>
              <a:gd name="T123" fmla="*/ 148071 h 1601787"/>
              <a:gd name="T124" fmla="*/ 178859 w 3019426"/>
              <a:gd name="T125" fmla="*/ 81200 h 160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19426" h="1601787">
                <a:moveTo>
                  <a:pt x="2220384" y="1420812"/>
                </a:moveTo>
                <a:lnTo>
                  <a:pt x="2229909" y="1421344"/>
                </a:lnTo>
                <a:lnTo>
                  <a:pt x="2238376" y="1422409"/>
                </a:lnTo>
                <a:lnTo>
                  <a:pt x="2246842" y="1425070"/>
                </a:lnTo>
                <a:lnTo>
                  <a:pt x="2255309" y="1427732"/>
                </a:lnTo>
                <a:lnTo>
                  <a:pt x="2263246" y="1431458"/>
                </a:lnTo>
                <a:lnTo>
                  <a:pt x="2270655" y="1435716"/>
                </a:lnTo>
                <a:lnTo>
                  <a:pt x="2277005" y="1441571"/>
                </a:lnTo>
                <a:lnTo>
                  <a:pt x="2283884" y="1446894"/>
                </a:lnTo>
                <a:lnTo>
                  <a:pt x="2289705" y="1453813"/>
                </a:lnTo>
                <a:lnTo>
                  <a:pt x="2294997" y="1460201"/>
                </a:lnTo>
                <a:lnTo>
                  <a:pt x="2299230" y="1468185"/>
                </a:lnTo>
                <a:lnTo>
                  <a:pt x="2303463" y="1475637"/>
                </a:lnTo>
                <a:lnTo>
                  <a:pt x="2306109" y="1484153"/>
                </a:lnTo>
                <a:lnTo>
                  <a:pt x="2308226" y="1492670"/>
                </a:lnTo>
                <a:lnTo>
                  <a:pt x="2309284" y="1502251"/>
                </a:lnTo>
                <a:lnTo>
                  <a:pt x="2309813" y="1511300"/>
                </a:lnTo>
                <a:lnTo>
                  <a:pt x="2309284" y="1520348"/>
                </a:lnTo>
                <a:lnTo>
                  <a:pt x="2308226" y="1529397"/>
                </a:lnTo>
                <a:lnTo>
                  <a:pt x="2306109" y="1537914"/>
                </a:lnTo>
                <a:lnTo>
                  <a:pt x="2303463" y="1545898"/>
                </a:lnTo>
                <a:lnTo>
                  <a:pt x="2299230" y="1553882"/>
                </a:lnTo>
                <a:lnTo>
                  <a:pt x="2294997" y="1561866"/>
                </a:lnTo>
                <a:lnTo>
                  <a:pt x="2289705" y="1568786"/>
                </a:lnTo>
                <a:lnTo>
                  <a:pt x="2283884" y="1575173"/>
                </a:lnTo>
                <a:lnTo>
                  <a:pt x="2277005" y="1581028"/>
                </a:lnTo>
                <a:lnTo>
                  <a:pt x="2270655" y="1585819"/>
                </a:lnTo>
                <a:lnTo>
                  <a:pt x="2263246" y="1590609"/>
                </a:lnTo>
                <a:lnTo>
                  <a:pt x="2255309" y="1594335"/>
                </a:lnTo>
                <a:lnTo>
                  <a:pt x="2246842" y="1597529"/>
                </a:lnTo>
                <a:lnTo>
                  <a:pt x="2238376" y="1600190"/>
                </a:lnTo>
                <a:lnTo>
                  <a:pt x="2229909" y="1601255"/>
                </a:lnTo>
                <a:lnTo>
                  <a:pt x="2220384" y="1601787"/>
                </a:lnTo>
                <a:lnTo>
                  <a:pt x="2210859" y="1601255"/>
                </a:lnTo>
                <a:lnTo>
                  <a:pt x="2202392" y="1600190"/>
                </a:lnTo>
                <a:lnTo>
                  <a:pt x="2193925" y="1597529"/>
                </a:lnTo>
                <a:lnTo>
                  <a:pt x="2185459" y="1594335"/>
                </a:lnTo>
                <a:lnTo>
                  <a:pt x="2177521" y="1590609"/>
                </a:lnTo>
                <a:lnTo>
                  <a:pt x="2170113" y="1585819"/>
                </a:lnTo>
                <a:lnTo>
                  <a:pt x="2163234" y="1581028"/>
                </a:lnTo>
                <a:lnTo>
                  <a:pt x="2156354" y="1575173"/>
                </a:lnTo>
                <a:lnTo>
                  <a:pt x="2151063" y="1568786"/>
                </a:lnTo>
                <a:lnTo>
                  <a:pt x="2145771" y="1561866"/>
                </a:lnTo>
                <a:lnTo>
                  <a:pt x="2141538" y="1553882"/>
                </a:lnTo>
                <a:lnTo>
                  <a:pt x="2137304" y="1545898"/>
                </a:lnTo>
                <a:lnTo>
                  <a:pt x="2134129" y="1537914"/>
                </a:lnTo>
                <a:lnTo>
                  <a:pt x="2132013" y="1529397"/>
                </a:lnTo>
                <a:lnTo>
                  <a:pt x="2130954" y="1520348"/>
                </a:lnTo>
                <a:lnTo>
                  <a:pt x="2130425" y="1511300"/>
                </a:lnTo>
                <a:lnTo>
                  <a:pt x="2130954" y="1502251"/>
                </a:lnTo>
                <a:lnTo>
                  <a:pt x="2132013" y="1492670"/>
                </a:lnTo>
                <a:lnTo>
                  <a:pt x="2134129" y="1484153"/>
                </a:lnTo>
                <a:lnTo>
                  <a:pt x="2137304" y="1475637"/>
                </a:lnTo>
                <a:lnTo>
                  <a:pt x="2141538" y="1468185"/>
                </a:lnTo>
                <a:lnTo>
                  <a:pt x="2145771" y="1460201"/>
                </a:lnTo>
                <a:lnTo>
                  <a:pt x="2151063" y="1453813"/>
                </a:lnTo>
                <a:lnTo>
                  <a:pt x="2156354" y="1446894"/>
                </a:lnTo>
                <a:lnTo>
                  <a:pt x="2163234" y="1441571"/>
                </a:lnTo>
                <a:lnTo>
                  <a:pt x="2170113" y="1435716"/>
                </a:lnTo>
                <a:lnTo>
                  <a:pt x="2177521" y="1431458"/>
                </a:lnTo>
                <a:lnTo>
                  <a:pt x="2185459" y="1427732"/>
                </a:lnTo>
                <a:lnTo>
                  <a:pt x="2193925" y="1425070"/>
                </a:lnTo>
                <a:lnTo>
                  <a:pt x="2202392" y="1422409"/>
                </a:lnTo>
                <a:lnTo>
                  <a:pt x="2210859" y="1421344"/>
                </a:lnTo>
                <a:lnTo>
                  <a:pt x="2220384" y="1420812"/>
                </a:lnTo>
                <a:close/>
                <a:moveTo>
                  <a:pt x="1983320" y="1420812"/>
                </a:moveTo>
                <a:lnTo>
                  <a:pt x="1992369" y="1421344"/>
                </a:lnTo>
                <a:lnTo>
                  <a:pt x="2001418" y="1422409"/>
                </a:lnTo>
                <a:lnTo>
                  <a:pt x="2009934" y="1425070"/>
                </a:lnTo>
                <a:lnTo>
                  <a:pt x="2017918" y="1427732"/>
                </a:lnTo>
                <a:lnTo>
                  <a:pt x="2025902" y="1431458"/>
                </a:lnTo>
                <a:lnTo>
                  <a:pt x="2033354" y="1435716"/>
                </a:lnTo>
                <a:lnTo>
                  <a:pt x="2040806" y="1441571"/>
                </a:lnTo>
                <a:lnTo>
                  <a:pt x="2046661" y="1446894"/>
                </a:lnTo>
                <a:lnTo>
                  <a:pt x="2053049" y="1453813"/>
                </a:lnTo>
                <a:lnTo>
                  <a:pt x="2057839" y="1460201"/>
                </a:lnTo>
                <a:lnTo>
                  <a:pt x="2062630" y="1468185"/>
                </a:lnTo>
                <a:lnTo>
                  <a:pt x="2066356" y="1475637"/>
                </a:lnTo>
                <a:lnTo>
                  <a:pt x="2069549" y="1484153"/>
                </a:lnTo>
                <a:lnTo>
                  <a:pt x="2071146" y="1492670"/>
                </a:lnTo>
                <a:lnTo>
                  <a:pt x="2073275" y="1502251"/>
                </a:lnTo>
                <a:lnTo>
                  <a:pt x="2073275" y="1511300"/>
                </a:lnTo>
                <a:lnTo>
                  <a:pt x="2073275" y="1520348"/>
                </a:lnTo>
                <a:lnTo>
                  <a:pt x="2071146" y="1529397"/>
                </a:lnTo>
                <a:lnTo>
                  <a:pt x="2069549" y="1537914"/>
                </a:lnTo>
                <a:lnTo>
                  <a:pt x="2066356" y="1545898"/>
                </a:lnTo>
                <a:lnTo>
                  <a:pt x="2062630" y="1553882"/>
                </a:lnTo>
                <a:lnTo>
                  <a:pt x="2057839" y="1561866"/>
                </a:lnTo>
                <a:lnTo>
                  <a:pt x="2053049" y="1568786"/>
                </a:lnTo>
                <a:lnTo>
                  <a:pt x="2046661" y="1575173"/>
                </a:lnTo>
                <a:lnTo>
                  <a:pt x="2040806" y="1581028"/>
                </a:lnTo>
                <a:lnTo>
                  <a:pt x="2033354" y="1585819"/>
                </a:lnTo>
                <a:lnTo>
                  <a:pt x="2025902" y="1590609"/>
                </a:lnTo>
                <a:lnTo>
                  <a:pt x="2017918" y="1594335"/>
                </a:lnTo>
                <a:lnTo>
                  <a:pt x="2009934" y="1597529"/>
                </a:lnTo>
                <a:lnTo>
                  <a:pt x="2001418" y="1600190"/>
                </a:lnTo>
                <a:lnTo>
                  <a:pt x="1992369" y="1601255"/>
                </a:lnTo>
                <a:lnTo>
                  <a:pt x="1983320" y="1601787"/>
                </a:lnTo>
                <a:lnTo>
                  <a:pt x="1973739" y="1601255"/>
                </a:lnTo>
                <a:lnTo>
                  <a:pt x="1964690" y="1600190"/>
                </a:lnTo>
                <a:lnTo>
                  <a:pt x="1956174" y="1597529"/>
                </a:lnTo>
                <a:lnTo>
                  <a:pt x="1947657" y="1594335"/>
                </a:lnTo>
                <a:lnTo>
                  <a:pt x="1939673" y="1590609"/>
                </a:lnTo>
                <a:lnTo>
                  <a:pt x="1932221" y="1585819"/>
                </a:lnTo>
                <a:lnTo>
                  <a:pt x="1925834" y="1581028"/>
                </a:lnTo>
                <a:lnTo>
                  <a:pt x="1918914" y="1575173"/>
                </a:lnTo>
                <a:lnTo>
                  <a:pt x="1913591" y="1568786"/>
                </a:lnTo>
                <a:lnTo>
                  <a:pt x="1907736" y="1561866"/>
                </a:lnTo>
                <a:lnTo>
                  <a:pt x="1903478" y="1553882"/>
                </a:lnTo>
                <a:lnTo>
                  <a:pt x="1899752" y="1545898"/>
                </a:lnTo>
                <a:lnTo>
                  <a:pt x="1897091" y="1537914"/>
                </a:lnTo>
                <a:lnTo>
                  <a:pt x="1894429" y="1529397"/>
                </a:lnTo>
                <a:lnTo>
                  <a:pt x="1893365" y="1520348"/>
                </a:lnTo>
                <a:lnTo>
                  <a:pt x="1892300" y="1511300"/>
                </a:lnTo>
                <a:lnTo>
                  <a:pt x="1893365" y="1502251"/>
                </a:lnTo>
                <a:lnTo>
                  <a:pt x="1894429" y="1492670"/>
                </a:lnTo>
                <a:lnTo>
                  <a:pt x="1897091" y="1484153"/>
                </a:lnTo>
                <a:lnTo>
                  <a:pt x="1899752" y="1475637"/>
                </a:lnTo>
                <a:lnTo>
                  <a:pt x="1903478" y="1468185"/>
                </a:lnTo>
                <a:lnTo>
                  <a:pt x="1907736" y="1460201"/>
                </a:lnTo>
                <a:lnTo>
                  <a:pt x="1913591" y="1453813"/>
                </a:lnTo>
                <a:lnTo>
                  <a:pt x="1918914" y="1446894"/>
                </a:lnTo>
                <a:lnTo>
                  <a:pt x="1925834" y="1441571"/>
                </a:lnTo>
                <a:lnTo>
                  <a:pt x="1932221" y="1435716"/>
                </a:lnTo>
                <a:lnTo>
                  <a:pt x="1939673" y="1431458"/>
                </a:lnTo>
                <a:lnTo>
                  <a:pt x="1947657" y="1427732"/>
                </a:lnTo>
                <a:lnTo>
                  <a:pt x="1956174" y="1425070"/>
                </a:lnTo>
                <a:lnTo>
                  <a:pt x="1964690" y="1422409"/>
                </a:lnTo>
                <a:lnTo>
                  <a:pt x="1973739" y="1421344"/>
                </a:lnTo>
                <a:lnTo>
                  <a:pt x="1983320" y="1420812"/>
                </a:lnTo>
                <a:close/>
                <a:moveTo>
                  <a:pt x="1746251" y="1420812"/>
                </a:moveTo>
                <a:lnTo>
                  <a:pt x="1755299" y="1421344"/>
                </a:lnTo>
                <a:lnTo>
                  <a:pt x="1764881" y="1422409"/>
                </a:lnTo>
                <a:lnTo>
                  <a:pt x="1773397" y="1425070"/>
                </a:lnTo>
                <a:lnTo>
                  <a:pt x="1781381" y="1427732"/>
                </a:lnTo>
                <a:lnTo>
                  <a:pt x="1789365" y="1431458"/>
                </a:lnTo>
                <a:lnTo>
                  <a:pt x="1797350" y="1435716"/>
                </a:lnTo>
                <a:lnTo>
                  <a:pt x="1803737" y="1441571"/>
                </a:lnTo>
                <a:lnTo>
                  <a:pt x="1810124" y="1446894"/>
                </a:lnTo>
                <a:lnTo>
                  <a:pt x="1815979" y="1453813"/>
                </a:lnTo>
                <a:lnTo>
                  <a:pt x="1821302" y="1460201"/>
                </a:lnTo>
                <a:lnTo>
                  <a:pt x="1826093" y="1468185"/>
                </a:lnTo>
                <a:lnTo>
                  <a:pt x="1829819" y="1475637"/>
                </a:lnTo>
                <a:lnTo>
                  <a:pt x="1832480" y="1484153"/>
                </a:lnTo>
                <a:lnTo>
                  <a:pt x="1835141" y="1492670"/>
                </a:lnTo>
                <a:lnTo>
                  <a:pt x="1836206" y="1502251"/>
                </a:lnTo>
                <a:lnTo>
                  <a:pt x="1836738" y="1511300"/>
                </a:lnTo>
                <a:lnTo>
                  <a:pt x="1836206" y="1520348"/>
                </a:lnTo>
                <a:lnTo>
                  <a:pt x="1835141" y="1529397"/>
                </a:lnTo>
                <a:lnTo>
                  <a:pt x="1832480" y="1537914"/>
                </a:lnTo>
                <a:lnTo>
                  <a:pt x="1829819" y="1545898"/>
                </a:lnTo>
                <a:lnTo>
                  <a:pt x="1826093" y="1553882"/>
                </a:lnTo>
                <a:lnTo>
                  <a:pt x="1821302" y="1561866"/>
                </a:lnTo>
                <a:lnTo>
                  <a:pt x="1815979" y="1568786"/>
                </a:lnTo>
                <a:lnTo>
                  <a:pt x="1810124" y="1575173"/>
                </a:lnTo>
                <a:lnTo>
                  <a:pt x="1803737" y="1581028"/>
                </a:lnTo>
                <a:lnTo>
                  <a:pt x="1797350" y="1585819"/>
                </a:lnTo>
                <a:lnTo>
                  <a:pt x="1789365" y="1590609"/>
                </a:lnTo>
                <a:lnTo>
                  <a:pt x="1781381" y="1594335"/>
                </a:lnTo>
                <a:lnTo>
                  <a:pt x="1773397" y="1597529"/>
                </a:lnTo>
                <a:lnTo>
                  <a:pt x="1764881" y="1600190"/>
                </a:lnTo>
                <a:lnTo>
                  <a:pt x="1755299" y="1601255"/>
                </a:lnTo>
                <a:lnTo>
                  <a:pt x="1746251" y="1601787"/>
                </a:lnTo>
                <a:lnTo>
                  <a:pt x="1737202" y="1601255"/>
                </a:lnTo>
                <a:lnTo>
                  <a:pt x="1728153" y="1600190"/>
                </a:lnTo>
                <a:lnTo>
                  <a:pt x="1719637" y="1597529"/>
                </a:lnTo>
                <a:lnTo>
                  <a:pt x="1711120" y="1594335"/>
                </a:lnTo>
                <a:lnTo>
                  <a:pt x="1703668" y="1590609"/>
                </a:lnTo>
                <a:lnTo>
                  <a:pt x="1695684" y="1585819"/>
                </a:lnTo>
                <a:lnTo>
                  <a:pt x="1688765" y="1581028"/>
                </a:lnTo>
                <a:lnTo>
                  <a:pt x="1681845" y="1575173"/>
                </a:lnTo>
                <a:lnTo>
                  <a:pt x="1676522" y="1568786"/>
                </a:lnTo>
                <a:lnTo>
                  <a:pt x="1671199" y="1561866"/>
                </a:lnTo>
                <a:lnTo>
                  <a:pt x="1666941" y="1553882"/>
                </a:lnTo>
                <a:lnTo>
                  <a:pt x="1663215" y="1545898"/>
                </a:lnTo>
                <a:lnTo>
                  <a:pt x="1660021" y="1537914"/>
                </a:lnTo>
                <a:lnTo>
                  <a:pt x="1657360" y="1529397"/>
                </a:lnTo>
                <a:lnTo>
                  <a:pt x="1656296" y="1520348"/>
                </a:lnTo>
                <a:lnTo>
                  <a:pt x="1655763" y="1511300"/>
                </a:lnTo>
                <a:lnTo>
                  <a:pt x="1656296" y="1502251"/>
                </a:lnTo>
                <a:lnTo>
                  <a:pt x="1657360" y="1492670"/>
                </a:lnTo>
                <a:lnTo>
                  <a:pt x="1660021" y="1484153"/>
                </a:lnTo>
                <a:lnTo>
                  <a:pt x="1663215" y="1475637"/>
                </a:lnTo>
                <a:lnTo>
                  <a:pt x="1666941" y="1468185"/>
                </a:lnTo>
                <a:lnTo>
                  <a:pt x="1671199" y="1460201"/>
                </a:lnTo>
                <a:lnTo>
                  <a:pt x="1676522" y="1453813"/>
                </a:lnTo>
                <a:lnTo>
                  <a:pt x="1681845" y="1446894"/>
                </a:lnTo>
                <a:lnTo>
                  <a:pt x="1688765" y="1441571"/>
                </a:lnTo>
                <a:lnTo>
                  <a:pt x="1695684" y="1435716"/>
                </a:lnTo>
                <a:lnTo>
                  <a:pt x="1703668" y="1431458"/>
                </a:lnTo>
                <a:lnTo>
                  <a:pt x="1711120" y="1427732"/>
                </a:lnTo>
                <a:lnTo>
                  <a:pt x="1719637" y="1425070"/>
                </a:lnTo>
                <a:lnTo>
                  <a:pt x="1728153" y="1422409"/>
                </a:lnTo>
                <a:lnTo>
                  <a:pt x="1737202" y="1421344"/>
                </a:lnTo>
                <a:lnTo>
                  <a:pt x="1746251" y="1420812"/>
                </a:lnTo>
                <a:close/>
                <a:moveTo>
                  <a:pt x="1509978" y="1420812"/>
                </a:moveTo>
                <a:lnTo>
                  <a:pt x="1519000" y="1421344"/>
                </a:lnTo>
                <a:lnTo>
                  <a:pt x="1528023" y="1422409"/>
                </a:lnTo>
                <a:lnTo>
                  <a:pt x="1536514" y="1425070"/>
                </a:lnTo>
                <a:lnTo>
                  <a:pt x="1545006" y="1427732"/>
                </a:lnTo>
                <a:lnTo>
                  <a:pt x="1552966" y="1431458"/>
                </a:lnTo>
                <a:lnTo>
                  <a:pt x="1560396" y="1435716"/>
                </a:lnTo>
                <a:lnTo>
                  <a:pt x="1567296" y="1441571"/>
                </a:lnTo>
                <a:lnTo>
                  <a:pt x="1574195" y="1446894"/>
                </a:lnTo>
                <a:lnTo>
                  <a:pt x="1579502" y="1453813"/>
                </a:lnTo>
                <a:lnTo>
                  <a:pt x="1584809" y="1460201"/>
                </a:lnTo>
                <a:lnTo>
                  <a:pt x="1589055" y="1468185"/>
                </a:lnTo>
                <a:lnTo>
                  <a:pt x="1592770" y="1475637"/>
                </a:lnTo>
                <a:lnTo>
                  <a:pt x="1595954" y="1484153"/>
                </a:lnTo>
                <a:lnTo>
                  <a:pt x="1598608" y="1492670"/>
                </a:lnTo>
                <a:lnTo>
                  <a:pt x="1599670" y="1502251"/>
                </a:lnTo>
                <a:lnTo>
                  <a:pt x="1600200" y="1511300"/>
                </a:lnTo>
                <a:lnTo>
                  <a:pt x="1599670" y="1520348"/>
                </a:lnTo>
                <a:lnTo>
                  <a:pt x="1598608" y="1529397"/>
                </a:lnTo>
                <a:lnTo>
                  <a:pt x="1595954" y="1537914"/>
                </a:lnTo>
                <a:lnTo>
                  <a:pt x="1592770" y="1545898"/>
                </a:lnTo>
                <a:lnTo>
                  <a:pt x="1589055" y="1553882"/>
                </a:lnTo>
                <a:lnTo>
                  <a:pt x="1584809" y="1561866"/>
                </a:lnTo>
                <a:lnTo>
                  <a:pt x="1579502" y="1568786"/>
                </a:lnTo>
                <a:lnTo>
                  <a:pt x="1574195" y="1575173"/>
                </a:lnTo>
                <a:lnTo>
                  <a:pt x="1567296" y="1581028"/>
                </a:lnTo>
                <a:lnTo>
                  <a:pt x="1560396" y="1585819"/>
                </a:lnTo>
                <a:lnTo>
                  <a:pt x="1552966" y="1590609"/>
                </a:lnTo>
                <a:lnTo>
                  <a:pt x="1545006" y="1594335"/>
                </a:lnTo>
                <a:lnTo>
                  <a:pt x="1536514" y="1597529"/>
                </a:lnTo>
                <a:lnTo>
                  <a:pt x="1528023" y="1600190"/>
                </a:lnTo>
                <a:lnTo>
                  <a:pt x="1519000" y="1601255"/>
                </a:lnTo>
                <a:lnTo>
                  <a:pt x="1509978" y="1601787"/>
                </a:lnTo>
                <a:lnTo>
                  <a:pt x="1500425" y="1601255"/>
                </a:lnTo>
                <a:lnTo>
                  <a:pt x="1491403" y="1600190"/>
                </a:lnTo>
                <a:lnTo>
                  <a:pt x="1482911" y="1597529"/>
                </a:lnTo>
                <a:lnTo>
                  <a:pt x="1474951" y="1594335"/>
                </a:lnTo>
                <a:lnTo>
                  <a:pt x="1466990" y="1590609"/>
                </a:lnTo>
                <a:lnTo>
                  <a:pt x="1459560" y="1585819"/>
                </a:lnTo>
                <a:lnTo>
                  <a:pt x="1452661" y="1581028"/>
                </a:lnTo>
                <a:lnTo>
                  <a:pt x="1446292" y="1575173"/>
                </a:lnTo>
                <a:lnTo>
                  <a:pt x="1440454" y="1568786"/>
                </a:lnTo>
                <a:lnTo>
                  <a:pt x="1435147" y="1561866"/>
                </a:lnTo>
                <a:lnTo>
                  <a:pt x="1430370" y="1553882"/>
                </a:lnTo>
                <a:lnTo>
                  <a:pt x="1426655" y="1545898"/>
                </a:lnTo>
                <a:lnTo>
                  <a:pt x="1423471" y="1537914"/>
                </a:lnTo>
                <a:lnTo>
                  <a:pt x="1421348" y="1529397"/>
                </a:lnTo>
                <a:lnTo>
                  <a:pt x="1420287" y="1520348"/>
                </a:lnTo>
                <a:lnTo>
                  <a:pt x="1419225" y="1511300"/>
                </a:lnTo>
                <a:lnTo>
                  <a:pt x="1420287" y="1502251"/>
                </a:lnTo>
                <a:lnTo>
                  <a:pt x="1421348" y="1492670"/>
                </a:lnTo>
                <a:lnTo>
                  <a:pt x="1423471" y="1484153"/>
                </a:lnTo>
                <a:lnTo>
                  <a:pt x="1426655" y="1475637"/>
                </a:lnTo>
                <a:lnTo>
                  <a:pt x="1430370" y="1468185"/>
                </a:lnTo>
                <a:lnTo>
                  <a:pt x="1435147" y="1460201"/>
                </a:lnTo>
                <a:lnTo>
                  <a:pt x="1440454" y="1453813"/>
                </a:lnTo>
                <a:lnTo>
                  <a:pt x="1446292" y="1446894"/>
                </a:lnTo>
                <a:lnTo>
                  <a:pt x="1452661" y="1441571"/>
                </a:lnTo>
                <a:lnTo>
                  <a:pt x="1459560" y="1435716"/>
                </a:lnTo>
                <a:lnTo>
                  <a:pt x="1466990" y="1431458"/>
                </a:lnTo>
                <a:lnTo>
                  <a:pt x="1474951" y="1427732"/>
                </a:lnTo>
                <a:lnTo>
                  <a:pt x="1482911" y="1425070"/>
                </a:lnTo>
                <a:lnTo>
                  <a:pt x="1491403" y="1422409"/>
                </a:lnTo>
                <a:lnTo>
                  <a:pt x="1500425" y="1421344"/>
                </a:lnTo>
                <a:lnTo>
                  <a:pt x="1509978" y="1420812"/>
                </a:lnTo>
                <a:close/>
                <a:moveTo>
                  <a:pt x="799572" y="1420812"/>
                </a:moveTo>
                <a:lnTo>
                  <a:pt x="809097" y="1421344"/>
                </a:lnTo>
                <a:lnTo>
                  <a:pt x="817564" y="1422409"/>
                </a:lnTo>
                <a:lnTo>
                  <a:pt x="826559" y="1425070"/>
                </a:lnTo>
                <a:lnTo>
                  <a:pt x="834497" y="1427732"/>
                </a:lnTo>
                <a:lnTo>
                  <a:pt x="842434" y="1431458"/>
                </a:lnTo>
                <a:lnTo>
                  <a:pt x="849843" y="1435716"/>
                </a:lnTo>
                <a:lnTo>
                  <a:pt x="856722" y="1441571"/>
                </a:lnTo>
                <a:lnTo>
                  <a:pt x="863072" y="1446894"/>
                </a:lnTo>
                <a:lnTo>
                  <a:pt x="868893" y="1453813"/>
                </a:lnTo>
                <a:lnTo>
                  <a:pt x="874185" y="1460201"/>
                </a:lnTo>
                <a:lnTo>
                  <a:pt x="878947" y="1468185"/>
                </a:lnTo>
                <a:lnTo>
                  <a:pt x="882651" y="1475637"/>
                </a:lnTo>
                <a:lnTo>
                  <a:pt x="885826" y="1484153"/>
                </a:lnTo>
                <a:lnTo>
                  <a:pt x="887414" y="1492670"/>
                </a:lnTo>
                <a:lnTo>
                  <a:pt x="889001" y="1502251"/>
                </a:lnTo>
                <a:lnTo>
                  <a:pt x="889001" y="1511300"/>
                </a:lnTo>
                <a:lnTo>
                  <a:pt x="889001" y="1520348"/>
                </a:lnTo>
                <a:lnTo>
                  <a:pt x="887414" y="1529397"/>
                </a:lnTo>
                <a:lnTo>
                  <a:pt x="885826" y="1537914"/>
                </a:lnTo>
                <a:lnTo>
                  <a:pt x="882651" y="1545898"/>
                </a:lnTo>
                <a:lnTo>
                  <a:pt x="878947" y="1553882"/>
                </a:lnTo>
                <a:lnTo>
                  <a:pt x="874185" y="1561866"/>
                </a:lnTo>
                <a:lnTo>
                  <a:pt x="868893" y="1568786"/>
                </a:lnTo>
                <a:lnTo>
                  <a:pt x="863072" y="1575173"/>
                </a:lnTo>
                <a:lnTo>
                  <a:pt x="856722" y="1581028"/>
                </a:lnTo>
                <a:lnTo>
                  <a:pt x="849843" y="1585819"/>
                </a:lnTo>
                <a:lnTo>
                  <a:pt x="842434" y="1590609"/>
                </a:lnTo>
                <a:lnTo>
                  <a:pt x="834497" y="1594335"/>
                </a:lnTo>
                <a:lnTo>
                  <a:pt x="826559" y="1597529"/>
                </a:lnTo>
                <a:lnTo>
                  <a:pt x="817564" y="1600190"/>
                </a:lnTo>
                <a:lnTo>
                  <a:pt x="809097" y="1601255"/>
                </a:lnTo>
                <a:lnTo>
                  <a:pt x="799572" y="1601787"/>
                </a:lnTo>
                <a:lnTo>
                  <a:pt x="790576" y="1601255"/>
                </a:lnTo>
                <a:lnTo>
                  <a:pt x="781580" y="1600190"/>
                </a:lnTo>
                <a:lnTo>
                  <a:pt x="773113" y="1597529"/>
                </a:lnTo>
                <a:lnTo>
                  <a:pt x="764647" y="1594335"/>
                </a:lnTo>
                <a:lnTo>
                  <a:pt x="756709" y="1590609"/>
                </a:lnTo>
                <a:lnTo>
                  <a:pt x="749301" y="1585819"/>
                </a:lnTo>
                <a:lnTo>
                  <a:pt x="742422" y="1581028"/>
                </a:lnTo>
                <a:lnTo>
                  <a:pt x="735542" y="1575173"/>
                </a:lnTo>
                <a:lnTo>
                  <a:pt x="730251" y="1568786"/>
                </a:lnTo>
                <a:lnTo>
                  <a:pt x="724959" y="1561866"/>
                </a:lnTo>
                <a:lnTo>
                  <a:pt x="720726" y="1553882"/>
                </a:lnTo>
                <a:lnTo>
                  <a:pt x="717022" y="1545898"/>
                </a:lnTo>
                <a:lnTo>
                  <a:pt x="713847" y="1537914"/>
                </a:lnTo>
                <a:lnTo>
                  <a:pt x="711201" y="1529397"/>
                </a:lnTo>
                <a:lnTo>
                  <a:pt x="710142" y="1520348"/>
                </a:lnTo>
                <a:lnTo>
                  <a:pt x="709613" y="1511300"/>
                </a:lnTo>
                <a:lnTo>
                  <a:pt x="710142" y="1502251"/>
                </a:lnTo>
                <a:lnTo>
                  <a:pt x="711201" y="1492670"/>
                </a:lnTo>
                <a:lnTo>
                  <a:pt x="713847" y="1484153"/>
                </a:lnTo>
                <a:lnTo>
                  <a:pt x="717022" y="1475637"/>
                </a:lnTo>
                <a:lnTo>
                  <a:pt x="720726" y="1468185"/>
                </a:lnTo>
                <a:lnTo>
                  <a:pt x="724959" y="1460201"/>
                </a:lnTo>
                <a:lnTo>
                  <a:pt x="730251" y="1453813"/>
                </a:lnTo>
                <a:lnTo>
                  <a:pt x="735542" y="1446894"/>
                </a:lnTo>
                <a:lnTo>
                  <a:pt x="742422" y="1441571"/>
                </a:lnTo>
                <a:lnTo>
                  <a:pt x="749301" y="1435716"/>
                </a:lnTo>
                <a:lnTo>
                  <a:pt x="756709" y="1431458"/>
                </a:lnTo>
                <a:lnTo>
                  <a:pt x="764647" y="1427732"/>
                </a:lnTo>
                <a:lnTo>
                  <a:pt x="773113" y="1425070"/>
                </a:lnTo>
                <a:lnTo>
                  <a:pt x="781580" y="1422409"/>
                </a:lnTo>
                <a:lnTo>
                  <a:pt x="790576" y="1421344"/>
                </a:lnTo>
                <a:lnTo>
                  <a:pt x="799572" y="1420812"/>
                </a:lnTo>
                <a:close/>
                <a:moveTo>
                  <a:pt x="563032" y="1420812"/>
                </a:moveTo>
                <a:lnTo>
                  <a:pt x="571975" y="1421344"/>
                </a:lnTo>
                <a:lnTo>
                  <a:pt x="580918" y="1422409"/>
                </a:lnTo>
                <a:lnTo>
                  <a:pt x="589335" y="1425070"/>
                </a:lnTo>
                <a:lnTo>
                  <a:pt x="597226" y="1427732"/>
                </a:lnTo>
                <a:lnTo>
                  <a:pt x="605117" y="1431458"/>
                </a:lnTo>
                <a:lnTo>
                  <a:pt x="613008" y="1435716"/>
                </a:lnTo>
                <a:lnTo>
                  <a:pt x="619847" y="1441571"/>
                </a:lnTo>
                <a:lnTo>
                  <a:pt x="625633" y="1446894"/>
                </a:lnTo>
                <a:lnTo>
                  <a:pt x="631946" y="1453813"/>
                </a:lnTo>
                <a:lnTo>
                  <a:pt x="636681" y="1460201"/>
                </a:lnTo>
                <a:lnTo>
                  <a:pt x="641415" y="1468185"/>
                </a:lnTo>
                <a:lnTo>
                  <a:pt x="645098" y="1475637"/>
                </a:lnTo>
                <a:lnTo>
                  <a:pt x="648254" y="1484153"/>
                </a:lnTo>
                <a:lnTo>
                  <a:pt x="650885" y="1492670"/>
                </a:lnTo>
                <a:lnTo>
                  <a:pt x="651937" y="1502251"/>
                </a:lnTo>
                <a:lnTo>
                  <a:pt x="652463" y="1511300"/>
                </a:lnTo>
                <a:lnTo>
                  <a:pt x="651937" y="1520348"/>
                </a:lnTo>
                <a:lnTo>
                  <a:pt x="650885" y="1529397"/>
                </a:lnTo>
                <a:lnTo>
                  <a:pt x="648254" y="1537914"/>
                </a:lnTo>
                <a:lnTo>
                  <a:pt x="645098" y="1545898"/>
                </a:lnTo>
                <a:lnTo>
                  <a:pt x="641415" y="1553882"/>
                </a:lnTo>
                <a:lnTo>
                  <a:pt x="636681" y="1561866"/>
                </a:lnTo>
                <a:lnTo>
                  <a:pt x="631946" y="1568786"/>
                </a:lnTo>
                <a:lnTo>
                  <a:pt x="625633" y="1575173"/>
                </a:lnTo>
                <a:lnTo>
                  <a:pt x="619847" y="1581028"/>
                </a:lnTo>
                <a:lnTo>
                  <a:pt x="613008" y="1585819"/>
                </a:lnTo>
                <a:lnTo>
                  <a:pt x="605117" y="1590609"/>
                </a:lnTo>
                <a:lnTo>
                  <a:pt x="597226" y="1594335"/>
                </a:lnTo>
                <a:lnTo>
                  <a:pt x="589335" y="1597529"/>
                </a:lnTo>
                <a:lnTo>
                  <a:pt x="580918" y="1600190"/>
                </a:lnTo>
                <a:lnTo>
                  <a:pt x="571975" y="1601255"/>
                </a:lnTo>
                <a:lnTo>
                  <a:pt x="563032" y="1601787"/>
                </a:lnTo>
                <a:lnTo>
                  <a:pt x="554089" y="1601255"/>
                </a:lnTo>
                <a:lnTo>
                  <a:pt x="544620" y="1600190"/>
                </a:lnTo>
                <a:lnTo>
                  <a:pt x="536202" y="1597529"/>
                </a:lnTo>
                <a:lnTo>
                  <a:pt x="527785" y="1594335"/>
                </a:lnTo>
                <a:lnTo>
                  <a:pt x="519894" y="1590609"/>
                </a:lnTo>
                <a:lnTo>
                  <a:pt x="512530" y="1585819"/>
                </a:lnTo>
                <a:lnTo>
                  <a:pt x="506217" y="1581028"/>
                </a:lnTo>
                <a:lnTo>
                  <a:pt x="499378" y="1575173"/>
                </a:lnTo>
                <a:lnTo>
                  <a:pt x="494117" y="1568786"/>
                </a:lnTo>
                <a:lnTo>
                  <a:pt x="488331" y="1561866"/>
                </a:lnTo>
                <a:lnTo>
                  <a:pt x="484122" y="1553882"/>
                </a:lnTo>
                <a:lnTo>
                  <a:pt x="480440" y="1545898"/>
                </a:lnTo>
                <a:lnTo>
                  <a:pt x="477809" y="1537914"/>
                </a:lnTo>
                <a:lnTo>
                  <a:pt x="475179" y="1529397"/>
                </a:lnTo>
                <a:lnTo>
                  <a:pt x="474127" y="1520348"/>
                </a:lnTo>
                <a:lnTo>
                  <a:pt x="473075" y="1511300"/>
                </a:lnTo>
                <a:lnTo>
                  <a:pt x="474127" y="1502251"/>
                </a:lnTo>
                <a:lnTo>
                  <a:pt x="475179" y="1492670"/>
                </a:lnTo>
                <a:lnTo>
                  <a:pt x="477809" y="1484153"/>
                </a:lnTo>
                <a:lnTo>
                  <a:pt x="480440" y="1475637"/>
                </a:lnTo>
                <a:lnTo>
                  <a:pt x="484122" y="1468185"/>
                </a:lnTo>
                <a:lnTo>
                  <a:pt x="488331" y="1460201"/>
                </a:lnTo>
                <a:lnTo>
                  <a:pt x="494117" y="1453813"/>
                </a:lnTo>
                <a:lnTo>
                  <a:pt x="499378" y="1446894"/>
                </a:lnTo>
                <a:lnTo>
                  <a:pt x="506217" y="1441571"/>
                </a:lnTo>
                <a:lnTo>
                  <a:pt x="512530" y="1435716"/>
                </a:lnTo>
                <a:lnTo>
                  <a:pt x="519894" y="1431458"/>
                </a:lnTo>
                <a:lnTo>
                  <a:pt x="527785" y="1427732"/>
                </a:lnTo>
                <a:lnTo>
                  <a:pt x="536202" y="1425070"/>
                </a:lnTo>
                <a:lnTo>
                  <a:pt x="544620" y="1422409"/>
                </a:lnTo>
                <a:lnTo>
                  <a:pt x="554089" y="1421344"/>
                </a:lnTo>
                <a:lnTo>
                  <a:pt x="563032" y="1420812"/>
                </a:lnTo>
                <a:close/>
                <a:moveTo>
                  <a:pt x="325969" y="1420812"/>
                </a:moveTo>
                <a:lnTo>
                  <a:pt x="334912" y="1421344"/>
                </a:lnTo>
                <a:lnTo>
                  <a:pt x="344381" y="1422409"/>
                </a:lnTo>
                <a:lnTo>
                  <a:pt x="352798" y="1425070"/>
                </a:lnTo>
                <a:lnTo>
                  <a:pt x="361215" y="1427732"/>
                </a:lnTo>
                <a:lnTo>
                  <a:pt x="369106" y="1431458"/>
                </a:lnTo>
                <a:lnTo>
                  <a:pt x="376471" y="1435716"/>
                </a:lnTo>
                <a:lnTo>
                  <a:pt x="382784" y="1441571"/>
                </a:lnTo>
                <a:lnTo>
                  <a:pt x="389623" y="1446894"/>
                </a:lnTo>
                <a:lnTo>
                  <a:pt x="394883" y="1453813"/>
                </a:lnTo>
                <a:lnTo>
                  <a:pt x="400670" y="1460201"/>
                </a:lnTo>
                <a:lnTo>
                  <a:pt x="404878" y="1468185"/>
                </a:lnTo>
                <a:lnTo>
                  <a:pt x="408561" y="1475637"/>
                </a:lnTo>
                <a:lnTo>
                  <a:pt x="411191" y="1484153"/>
                </a:lnTo>
                <a:lnTo>
                  <a:pt x="413821" y="1492670"/>
                </a:lnTo>
                <a:lnTo>
                  <a:pt x="414874" y="1502251"/>
                </a:lnTo>
                <a:lnTo>
                  <a:pt x="415926" y="1511300"/>
                </a:lnTo>
                <a:lnTo>
                  <a:pt x="414874" y="1520348"/>
                </a:lnTo>
                <a:lnTo>
                  <a:pt x="413821" y="1529397"/>
                </a:lnTo>
                <a:lnTo>
                  <a:pt x="411191" y="1537914"/>
                </a:lnTo>
                <a:lnTo>
                  <a:pt x="408561" y="1545898"/>
                </a:lnTo>
                <a:lnTo>
                  <a:pt x="404878" y="1553882"/>
                </a:lnTo>
                <a:lnTo>
                  <a:pt x="400670" y="1561866"/>
                </a:lnTo>
                <a:lnTo>
                  <a:pt x="394883" y="1568786"/>
                </a:lnTo>
                <a:lnTo>
                  <a:pt x="389623" y="1575173"/>
                </a:lnTo>
                <a:lnTo>
                  <a:pt x="382784" y="1581028"/>
                </a:lnTo>
                <a:lnTo>
                  <a:pt x="376471" y="1585819"/>
                </a:lnTo>
                <a:lnTo>
                  <a:pt x="369106" y="1590609"/>
                </a:lnTo>
                <a:lnTo>
                  <a:pt x="361215" y="1594335"/>
                </a:lnTo>
                <a:lnTo>
                  <a:pt x="352798" y="1597529"/>
                </a:lnTo>
                <a:lnTo>
                  <a:pt x="344381" y="1600190"/>
                </a:lnTo>
                <a:lnTo>
                  <a:pt x="334912" y="1601255"/>
                </a:lnTo>
                <a:lnTo>
                  <a:pt x="325969" y="1601787"/>
                </a:lnTo>
                <a:lnTo>
                  <a:pt x="317026" y="1601255"/>
                </a:lnTo>
                <a:lnTo>
                  <a:pt x="308083" y="1600190"/>
                </a:lnTo>
                <a:lnTo>
                  <a:pt x="299665" y="1597529"/>
                </a:lnTo>
                <a:lnTo>
                  <a:pt x="291775" y="1594335"/>
                </a:lnTo>
                <a:lnTo>
                  <a:pt x="283884" y="1590609"/>
                </a:lnTo>
                <a:lnTo>
                  <a:pt x="276519" y="1585819"/>
                </a:lnTo>
                <a:lnTo>
                  <a:pt x="269154" y="1581028"/>
                </a:lnTo>
                <a:lnTo>
                  <a:pt x="263367" y="1575173"/>
                </a:lnTo>
                <a:lnTo>
                  <a:pt x="257054" y="1568786"/>
                </a:lnTo>
                <a:lnTo>
                  <a:pt x="252320" y="1561866"/>
                </a:lnTo>
                <a:lnTo>
                  <a:pt x="247585" y="1553882"/>
                </a:lnTo>
                <a:lnTo>
                  <a:pt x="243903" y="1545898"/>
                </a:lnTo>
                <a:lnTo>
                  <a:pt x="240746" y="1537914"/>
                </a:lnTo>
                <a:lnTo>
                  <a:pt x="238116" y="1529397"/>
                </a:lnTo>
                <a:lnTo>
                  <a:pt x="237064" y="1520348"/>
                </a:lnTo>
                <a:lnTo>
                  <a:pt x="236538" y="1511300"/>
                </a:lnTo>
                <a:lnTo>
                  <a:pt x="237064" y="1502251"/>
                </a:lnTo>
                <a:lnTo>
                  <a:pt x="238116" y="1492670"/>
                </a:lnTo>
                <a:lnTo>
                  <a:pt x="240746" y="1484153"/>
                </a:lnTo>
                <a:lnTo>
                  <a:pt x="243903" y="1475637"/>
                </a:lnTo>
                <a:lnTo>
                  <a:pt x="247585" y="1468185"/>
                </a:lnTo>
                <a:lnTo>
                  <a:pt x="252320" y="1460201"/>
                </a:lnTo>
                <a:lnTo>
                  <a:pt x="257054" y="1453813"/>
                </a:lnTo>
                <a:lnTo>
                  <a:pt x="263367" y="1446894"/>
                </a:lnTo>
                <a:lnTo>
                  <a:pt x="269154" y="1441571"/>
                </a:lnTo>
                <a:lnTo>
                  <a:pt x="276519" y="1435716"/>
                </a:lnTo>
                <a:lnTo>
                  <a:pt x="283884" y="1431458"/>
                </a:lnTo>
                <a:lnTo>
                  <a:pt x="291775" y="1427732"/>
                </a:lnTo>
                <a:lnTo>
                  <a:pt x="299665" y="1425070"/>
                </a:lnTo>
                <a:lnTo>
                  <a:pt x="308083" y="1422409"/>
                </a:lnTo>
                <a:lnTo>
                  <a:pt x="317026" y="1421344"/>
                </a:lnTo>
                <a:lnTo>
                  <a:pt x="325969" y="1420812"/>
                </a:lnTo>
                <a:close/>
                <a:moveTo>
                  <a:pt x="89429" y="1420812"/>
                </a:moveTo>
                <a:lnTo>
                  <a:pt x="98425" y="1421344"/>
                </a:lnTo>
                <a:lnTo>
                  <a:pt x="107421" y="1422409"/>
                </a:lnTo>
                <a:lnTo>
                  <a:pt x="115888" y="1425070"/>
                </a:lnTo>
                <a:lnTo>
                  <a:pt x="124354" y="1427732"/>
                </a:lnTo>
                <a:lnTo>
                  <a:pt x="132292" y="1431458"/>
                </a:lnTo>
                <a:lnTo>
                  <a:pt x="139700" y="1435716"/>
                </a:lnTo>
                <a:lnTo>
                  <a:pt x="146579" y="1441571"/>
                </a:lnTo>
                <a:lnTo>
                  <a:pt x="153459" y="1446894"/>
                </a:lnTo>
                <a:lnTo>
                  <a:pt x="158750" y="1453813"/>
                </a:lnTo>
                <a:lnTo>
                  <a:pt x="164042" y="1460201"/>
                </a:lnTo>
                <a:lnTo>
                  <a:pt x="168275" y="1468185"/>
                </a:lnTo>
                <a:lnTo>
                  <a:pt x="171979" y="1475637"/>
                </a:lnTo>
                <a:lnTo>
                  <a:pt x="175154" y="1484153"/>
                </a:lnTo>
                <a:lnTo>
                  <a:pt x="177800" y="1492670"/>
                </a:lnTo>
                <a:lnTo>
                  <a:pt x="178859" y="1502251"/>
                </a:lnTo>
                <a:lnTo>
                  <a:pt x="179388" y="1511300"/>
                </a:lnTo>
                <a:lnTo>
                  <a:pt x="178859" y="1520348"/>
                </a:lnTo>
                <a:lnTo>
                  <a:pt x="177800" y="1529397"/>
                </a:lnTo>
                <a:lnTo>
                  <a:pt x="175154" y="1537914"/>
                </a:lnTo>
                <a:lnTo>
                  <a:pt x="171979" y="1545898"/>
                </a:lnTo>
                <a:lnTo>
                  <a:pt x="168275" y="1553882"/>
                </a:lnTo>
                <a:lnTo>
                  <a:pt x="164042" y="1561866"/>
                </a:lnTo>
                <a:lnTo>
                  <a:pt x="158750" y="1568786"/>
                </a:lnTo>
                <a:lnTo>
                  <a:pt x="153459" y="1575173"/>
                </a:lnTo>
                <a:lnTo>
                  <a:pt x="146579" y="1581028"/>
                </a:lnTo>
                <a:lnTo>
                  <a:pt x="139700" y="1585819"/>
                </a:lnTo>
                <a:lnTo>
                  <a:pt x="132292" y="1590609"/>
                </a:lnTo>
                <a:lnTo>
                  <a:pt x="124354" y="1594335"/>
                </a:lnTo>
                <a:lnTo>
                  <a:pt x="115888" y="1597529"/>
                </a:lnTo>
                <a:lnTo>
                  <a:pt x="107421" y="1600190"/>
                </a:lnTo>
                <a:lnTo>
                  <a:pt x="98425" y="1601255"/>
                </a:lnTo>
                <a:lnTo>
                  <a:pt x="89429" y="1601787"/>
                </a:lnTo>
                <a:lnTo>
                  <a:pt x="79904" y="1601255"/>
                </a:lnTo>
                <a:lnTo>
                  <a:pt x="71437" y="1600190"/>
                </a:lnTo>
                <a:lnTo>
                  <a:pt x="62442" y="1597529"/>
                </a:lnTo>
                <a:lnTo>
                  <a:pt x="54504" y="1594335"/>
                </a:lnTo>
                <a:lnTo>
                  <a:pt x="46567" y="1590609"/>
                </a:lnTo>
                <a:lnTo>
                  <a:pt x="39158" y="1585819"/>
                </a:lnTo>
                <a:lnTo>
                  <a:pt x="32279" y="1581028"/>
                </a:lnTo>
                <a:lnTo>
                  <a:pt x="25929" y="1575173"/>
                </a:lnTo>
                <a:lnTo>
                  <a:pt x="20108" y="1568786"/>
                </a:lnTo>
                <a:lnTo>
                  <a:pt x="14816" y="1561866"/>
                </a:lnTo>
                <a:lnTo>
                  <a:pt x="10054" y="1553882"/>
                </a:lnTo>
                <a:lnTo>
                  <a:pt x="6350" y="1545898"/>
                </a:lnTo>
                <a:lnTo>
                  <a:pt x="3704" y="1537914"/>
                </a:lnTo>
                <a:lnTo>
                  <a:pt x="1587" y="1529397"/>
                </a:lnTo>
                <a:lnTo>
                  <a:pt x="0" y="1520348"/>
                </a:lnTo>
                <a:lnTo>
                  <a:pt x="0" y="1511300"/>
                </a:lnTo>
                <a:lnTo>
                  <a:pt x="0" y="1502251"/>
                </a:lnTo>
                <a:lnTo>
                  <a:pt x="1587" y="1492670"/>
                </a:lnTo>
                <a:lnTo>
                  <a:pt x="3704" y="1484153"/>
                </a:lnTo>
                <a:lnTo>
                  <a:pt x="6350" y="1475637"/>
                </a:lnTo>
                <a:lnTo>
                  <a:pt x="10054" y="1468185"/>
                </a:lnTo>
                <a:lnTo>
                  <a:pt x="14816" y="1460201"/>
                </a:lnTo>
                <a:lnTo>
                  <a:pt x="20108" y="1453813"/>
                </a:lnTo>
                <a:lnTo>
                  <a:pt x="25929" y="1446894"/>
                </a:lnTo>
                <a:lnTo>
                  <a:pt x="32279" y="1441571"/>
                </a:lnTo>
                <a:lnTo>
                  <a:pt x="39158" y="1435716"/>
                </a:lnTo>
                <a:lnTo>
                  <a:pt x="46567" y="1431458"/>
                </a:lnTo>
                <a:lnTo>
                  <a:pt x="54504" y="1427732"/>
                </a:lnTo>
                <a:lnTo>
                  <a:pt x="62442" y="1425070"/>
                </a:lnTo>
                <a:lnTo>
                  <a:pt x="71437" y="1422409"/>
                </a:lnTo>
                <a:lnTo>
                  <a:pt x="79904" y="1421344"/>
                </a:lnTo>
                <a:lnTo>
                  <a:pt x="89429" y="1420812"/>
                </a:lnTo>
                <a:close/>
                <a:moveTo>
                  <a:pt x="2456393" y="1184275"/>
                </a:moveTo>
                <a:lnTo>
                  <a:pt x="2465389" y="1184806"/>
                </a:lnTo>
                <a:lnTo>
                  <a:pt x="2474384" y="1185867"/>
                </a:lnTo>
                <a:lnTo>
                  <a:pt x="2482851" y="1188521"/>
                </a:lnTo>
                <a:lnTo>
                  <a:pt x="2491318" y="1191705"/>
                </a:lnTo>
                <a:lnTo>
                  <a:pt x="2499255" y="1195420"/>
                </a:lnTo>
                <a:lnTo>
                  <a:pt x="2506664" y="1200197"/>
                </a:lnTo>
                <a:lnTo>
                  <a:pt x="2513543" y="1204973"/>
                </a:lnTo>
                <a:lnTo>
                  <a:pt x="2519893" y="1211342"/>
                </a:lnTo>
                <a:lnTo>
                  <a:pt x="2525714" y="1217180"/>
                </a:lnTo>
                <a:lnTo>
                  <a:pt x="2531005" y="1224610"/>
                </a:lnTo>
                <a:lnTo>
                  <a:pt x="2535238" y="1232040"/>
                </a:lnTo>
                <a:lnTo>
                  <a:pt x="2538943" y="1240001"/>
                </a:lnTo>
                <a:lnTo>
                  <a:pt x="2542118" y="1247961"/>
                </a:lnTo>
                <a:lnTo>
                  <a:pt x="2544234" y="1256453"/>
                </a:lnTo>
                <a:lnTo>
                  <a:pt x="2545822" y="1265475"/>
                </a:lnTo>
                <a:lnTo>
                  <a:pt x="2546351" y="1274497"/>
                </a:lnTo>
                <a:lnTo>
                  <a:pt x="2545822" y="1284050"/>
                </a:lnTo>
                <a:lnTo>
                  <a:pt x="2544234" y="1293072"/>
                </a:lnTo>
                <a:lnTo>
                  <a:pt x="2542118" y="1301564"/>
                </a:lnTo>
                <a:lnTo>
                  <a:pt x="2538943" y="1310055"/>
                </a:lnTo>
                <a:lnTo>
                  <a:pt x="2535238" y="1318016"/>
                </a:lnTo>
                <a:lnTo>
                  <a:pt x="2531005" y="1325446"/>
                </a:lnTo>
                <a:lnTo>
                  <a:pt x="2525714" y="1331815"/>
                </a:lnTo>
                <a:lnTo>
                  <a:pt x="2519893" y="1338714"/>
                </a:lnTo>
                <a:lnTo>
                  <a:pt x="2513543" y="1344021"/>
                </a:lnTo>
                <a:lnTo>
                  <a:pt x="2506664" y="1349859"/>
                </a:lnTo>
                <a:lnTo>
                  <a:pt x="2499255" y="1354105"/>
                </a:lnTo>
                <a:lnTo>
                  <a:pt x="2491318" y="1357820"/>
                </a:lnTo>
                <a:lnTo>
                  <a:pt x="2482851" y="1361004"/>
                </a:lnTo>
                <a:lnTo>
                  <a:pt x="2474384" y="1363127"/>
                </a:lnTo>
                <a:lnTo>
                  <a:pt x="2465389" y="1364189"/>
                </a:lnTo>
                <a:lnTo>
                  <a:pt x="2456393" y="1365250"/>
                </a:lnTo>
                <a:lnTo>
                  <a:pt x="2446868" y="1364189"/>
                </a:lnTo>
                <a:lnTo>
                  <a:pt x="2438401" y="1363127"/>
                </a:lnTo>
                <a:lnTo>
                  <a:pt x="2429405" y="1361004"/>
                </a:lnTo>
                <a:lnTo>
                  <a:pt x="2421468" y="1357820"/>
                </a:lnTo>
                <a:lnTo>
                  <a:pt x="2413530" y="1354105"/>
                </a:lnTo>
                <a:lnTo>
                  <a:pt x="2406122" y="1349859"/>
                </a:lnTo>
                <a:lnTo>
                  <a:pt x="2399243" y="1344021"/>
                </a:lnTo>
                <a:lnTo>
                  <a:pt x="2392892" y="1338714"/>
                </a:lnTo>
                <a:lnTo>
                  <a:pt x="2387072" y="1331815"/>
                </a:lnTo>
                <a:lnTo>
                  <a:pt x="2381780" y="1325446"/>
                </a:lnTo>
                <a:lnTo>
                  <a:pt x="2377017" y="1318016"/>
                </a:lnTo>
                <a:lnTo>
                  <a:pt x="2373313" y="1310055"/>
                </a:lnTo>
                <a:lnTo>
                  <a:pt x="2370138" y="1301564"/>
                </a:lnTo>
                <a:lnTo>
                  <a:pt x="2368551" y="1293072"/>
                </a:lnTo>
                <a:lnTo>
                  <a:pt x="2366963" y="1284050"/>
                </a:lnTo>
                <a:lnTo>
                  <a:pt x="2366963" y="1274497"/>
                </a:lnTo>
                <a:lnTo>
                  <a:pt x="2366963" y="1265475"/>
                </a:lnTo>
                <a:lnTo>
                  <a:pt x="2368551" y="1256453"/>
                </a:lnTo>
                <a:lnTo>
                  <a:pt x="2370138" y="1247961"/>
                </a:lnTo>
                <a:lnTo>
                  <a:pt x="2373313" y="1240001"/>
                </a:lnTo>
                <a:lnTo>
                  <a:pt x="2377017" y="1232040"/>
                </a:lnTo>
                <a:lnTo>
                  <a:pt x="2381780" y="1224610"/>
                </a:lnTo>
                <a:lnTo>
                  <a:pt x="2387072" y="1217180"/>
                </a:lnTo>
                <a:lnTo>
                  <a:pt x="2392892" y="1211342"/>
                </a:lnTo>
                <a:lnTo>
                  <a:pt x="2399243" y="1204973"/>
                </a:lnTo>
                <a:lnTo>
                  <a:pt x="2406122" y="1200197"/>
                </a:lnTo>
                <a:lnTo>
                  <a:pt x="2413530" y="1195420"/>
                </a:lnTo>
                <a:lnTo>
                  <a:pt x="2421468" y="1191705"/>
                </a:lnTo>
                <a:lnTo>
                  <a:pt x="2429405" y="1188521"/>
                </a:lnTo>
                <a:lnTo>
                  <a:pt x="2438401" y="1185867"/>
                </a:lnTo>
                <a:lnTo>
                  <a:pt x="2446868" y="1184806"/>
                </a:lnTo>
                <a:lnTo>
                  <a:pt x="2456393" y="1184275"/>
                </a:lnTo>
                <a:close/>
                <a:moveTo>
                  <a:pt x="2224355" y="1184275"/>
                </a:moveTo>
                <a:lnTo>
                  <a:pt x="2233852" y="1184806"/>
                </a:lnTo>
                <a:lnTo>
                  <a:pt x="2242821" y="1185867"/>
                </a:lnTo>
                <a:lnTo>
                  <a:pt x="2251263" y="1188521"/>
                </a:lnTo>
                <a:lnTo>
                  <a:pt x="2259705" y="1191705"/>
                </a:lnTo>
                <a:lnTo>
                  <a:pt x="2267619" y="1195420"/>
                </a:lnTo>
                <a:lnTo>
                  <a:pt x="2275005" y="1200197"/>
                </a:lnTo>
                <a:lnTo>
                  <a:pt x="2281337" y="1204973"/>
                </a:lnTo>
                <a:lnTo>
                  <a:pt x="2288196" y="1211342"/>
                </a:lnTo>
                <a:lnTo>
                  <a:pt x="2293472" y="1217180"/>
                </a:lnTo>
                <a:lnTo>
                  <a:pt x="2299276" y="1224610"/>
                </a:lnTo>
                <a:lnTo>
                  <a:pt x="2303496" y="1232040"/>
                </a:lnTo>
                <a:lnTo>
                  <a:pt x="2307190" y="1240001"/>
                </a:lnTo>
                <a:lnTo>
                  <a:pt x="2310355" y="1247961"/>
                </a:lnTo>
                <a:lnTo>
                  <a:pt x="2312466" y="1256453"/>
                </a:lnTo>
                <a:lnTo>
                  <a:pt x="2313521" y="1265475"/>
                </a:lnTo>
                <a:lnTo>
                  <a:pt x="2314576" y="1274497"/>
                </a:lnTo>
                <a:lnTo>
                  <a:pt x="2313521" y="1284050"/>
                </a:lnTo>
                <a:lnTo>
                  <a:pt x="2312466" y="1293072"/>
                </a:lnTo>
                <a:lnTo>
                  <a:pt x="2310355" y="1301564"/>
                </a:lnTo>
                <a:lnTo>
                  <a:pt x="2307190" y="1310055"/>
                </a:lnTo>
                <a:lnTo>
                  <a:pt x="2303496" y="1318016"/>
                </a:lnTo>
                <a:lnTo>
                  <a:pt x="2299276" y="1325446"/>
                </a:lnTo>
                <a:lnTo>
                  <a:pt x="2293472" y="1331815"/>
                </a:lnTo>
                <a:lnTo>
                  <a:pt x="2288196" y="1338714"/>
                </a:lnTo>
                <a:lnTo>
                  <a:pt x="2281337" y="1344021"/>
                </a:lnTo>
                <a:lnTo>
                  <a:pt x="2275005" y="1349859"/>
                </a:lnTo>
                <a:lnTo>
                  <a:pt x="2267619" y="1354105"/>
                </a:lnTo>
                <a:lnTo>
                  <a:pt x="2259705" y="1357820"/>
                </a:lnTo>
                <a:lnTo>
                  <a:pt x="2251263" y="1361004"/>
                </a:lnTo>
                <a:lnTo>
                  <a:pt x="2242821" y="1363127"/>
                </a:lnTo>
                <a:lnTo>
                  <a:pt x="2233852" y="1364189"/>
                </a:lnTo>
                <a:lnTo>
                  <a:pt x="2224355" y="1365250"/>
                </a:lnTo>
                <a:lnTo>
                  <a:pt x="2215385" y="1364189"/>
                </a:lnTo>
                <a:lnTo>
                  <a:pt x="2206416" y="1363127"/>
                </a:lnTo>
                <a:lnTo>
                  <a:pt x="2197974" y="1361004"/>
                </a:lnTo>
                <a:lnTo>
                  <a:pt x="2190060" y="1357820"/>
                </a:lnTo>
                <a:lnTo>
                  <a:pt x="2182146" y="1354105"/>
                </a:lnTo>
                <a:lnTo>
                  <a:pt x="2174759" y="1349859"/>
                </a:lnTo>
                <a:lnTo>
                  <a:pt x="2167373" y="1344021"/>
                </a:lnTo>
                <a:lnTo>
                  <a:pt x="2161569" y="1338714"/>
                </a:lnTo>
                <a:lnTo>
                  <a:pt x="2155237" y="1331815"/>
                </a:lnTo>
                <a:lnTo>
                  <a:pt x="2150489" y="1325446"/>
                </a:lnTo>
                <a:lnTo>
                  <a:pt x="2145740" y="1318016"/>
                </a:lnTo>
                <a:lnTo>
                  <a:pt x="2142047" y="1310055"/>
                </a:lnTo>
                <a:lnTo>
                  <a:pt x="2138882" y="1301564"/>
                </a:lnTo>
                <a:lnTo>
                  <a:pt x="2137299" y="1293072"/>
                </a:lnTo>
                <a:lnTo>
                  <a:pt x="2135188" y="1284050"/>
                </a:lnTo>
                <a:lnTo>
                  <a:pt x="2135188" y="1274497"/>
                </a:lnTo>
                <a:lnTo>
                  <a:pt x="2135188" y="1265475"/>
                </a:lnTo>
                <a:lnTo>
                  <a:pt x="2137299" y="1256453"/>
                </a:lnTo>
                <a:lnTo>
                  <a:pt x="2138882" y="1247961"/>
                </a:lnTo>
                <a:lnTo>
                  <a:pt x="2142047" y="1240001"/>
                </a:lnTo>
                <a:lnTo>
                  <a:pt x="2145740" y="1232040"/>
                </a:lnTo>
                <a:lnTo>
                  <a:pt x="2150489" y="1224610"/>
                </a:lnTo>
                <a:lnTo>
                  <a:pt x="2155237" y="1217180"/>
                </a:lnTo>
                <a:lnTo>
                  <a:pt x="2161569" y="1211342"/>
                </a:lnTo>
                <a:lnTo>
                  <a:pt x="2167373" y="1204973"/>
                </a:lnTo>
                <a:lnTo>
                  <a:pt x="2174759" y="1200197"/>
                </a:lnTo>
                <a:lnTo>
                  <a:pt x="2182146" y="1195420"/>
                </a:lnTo>
                <a:lnTo>
                  <a:pt x="2190060" y="1191705"/>
                </a:lnTo>
                <a:lnTo>
                  <a:pt x="2197974" y="1188521"/>
                </a:lnTo>
                <a:lnTo>
                  <a:pt x="2206416" y="1185867"/>
                </a:lnTo>
                <a:lnTo>
                  <a:pt x="2215385" y="1184806"/>
                </a:lnTo>
                <a:lnTo>
                  <a:pt x="2224355" y="1184275"/>
                </a:lnTo>
                <a:close/>
                <a:moveTo>
                  <a:pt x="1983320" y="1184275"/>
                </a:moveTo>
                <a:lnTo>
                  <a:pt x="1992369" y="1184806"/>
                </a:lnTo>
                <a:lnTo>
                  <a:pt x="2001418" y="1185867"/>
                </a:lnTo>
                <a:lnTo>
                  <a:pt x="2009934" y="1188521"/>
                </a:lnTo>
                <a:lnTo>
                  <a:pt x="2017918" y="1191705"/>
                </a:lnTo>
                <a:lnTo>
                  <a:pt x="2025902" y="1195420"/>
                </a:lnTo>
                <a:lnTo>
                  <a:pt x="2033354" y="1200197"/>
                </a:lnTo>
                <a:lnTo>
                  <a:pt x="2040806" y="1204973"/>
                </a:lnTo>
                <a:lnTo>
                  <a:pt x="2046661" y="1211342"/>
                </a:lnTo>
                <a:lnTo>
                  <a:pt x="2053049" y="1217180"/>
                </a:lnTo>
                <a:lnTo>
                  <a:pt x="2057839" y="1224610"/>
                </a:lnTo>
                <a:lnTo>
                  <a:pt x="2062630" y="1232040"/>
                </a:lnTo>
                <a:lnTo>
                  <a:pt x="2066356" y="1240001"/>
                </a:lnTo>
                <a:lnTo>
                  <a:pt x="2069549" y="1247961"/>
                </a:lnTo>
                <a:lnTo>
                  <a:pt x="2071146" y="1256453"/>
                </a:lnTo>
                <a:lnTo>
                  <a:pt x="2073275" y="1265475"/>
                </a:lnTo>
                <a:lnTo>
                  <a:pt x="2073275" y="1274497"/>
                </a:lnTo>
                <a:lnTo>
                  <a:pt x="2073275" y="1284050"/>
                </a:lnTo>
                <a:lnTo>
                  <a:pt x="2071146" y="1293072"/>
                </a:lnTo>
                <a:lnTo>
                  <a:pt x="2069549" y="1301564"/>
                </a:lnTo>
                <a:lnTo>
                  <a:pt x="2066356" y="1310055"/>
                </a:lnTo>
                <a:lnTo>
                  <a:pt x="2062630" y="1318016"/>
                </a:lnTo>
                <a:lnTo>
                  <a:pt x="2057839" y="1325446"/>
                </a:lnTo>
                <a:lnTo>
                  <a:pt x="2053049" y="1331815"/>
                </a:lnTo>
                <a:lnTo>
                  <a:pt x="2046661" y="1338714"/>
                </a:lnTo>
                <a:lnTo>
                  <a:pt x="2040806" y="1344021"/>
                </a:lnTo>
                <a:lnTo>
                  <a:pt x="2033354" y="1349859"/>
                </a:lnTo>
                <a:lnTo>
                  <a:pt x="2025902" y="1354105"/>
                </a:lnTo>
                <a:lnTo>
                  <a:pt x="2017918" y="1357820"/>
                </a:lnTo>
                <a:lnTo>
                  <a:pt x="2009934" y="1361004"/>
                </a:lnTo>
                <a:lnTo>
                  <a:pt x="2001418" y="1363127"/>
                </a:lnTo>
                <a:lnTo>
                  <a:pt x="1992369" y="1364189"/>
                </a:lnTo>
                <a:lnTo>
                  <a:pt x="1983320" y="1365250"/>
                </a:lnTo>
                <a:lnTo>
                  <a:pt x="1973739" y="1364189"/>
                </a:lnTo>
                <a:lnTo>
                  <a:pt x="1964690" y="1363127"/>
                </a:lnTo>
                <a:lnTo>
                  <a:pt x="1956174" y="1361004"/>
                </a:lnTo>
                <a:lnTo>
                  <a:pt x="1947657" y="1357820"/>
                </a:lnTo>
                <a:lnTo>
                  <a:pt x="1939673" y="1354105"/>
                </a:lnTo>
                <a:lnTo>
                  <a:pt x="1932221" y="1349859"/>
                </a:lnTo>
                <a:lnTo>
                  <a:pt x="1925834" y="1344021"/>
                </a:lnTo>
                <a:lnTo>
                  <a:pt x="1918914" y="1338714"/>
                </a:lnTo>
                <a:lnTo>
                  <a:pt x="1913591" y="1331815"/>
                </a:lnTo>
                <a:lnTo>
                  <a:pt x="1907736" y="1325446"/>
                </a:lnTo>
                <a:lnTo>
                  <a:pt x="1903478" y="1318016"/>
                </a:lnTo>
                <a:lnTo>
                  <a:pt x="1899752" y="1310055"/>
                </a:lnTo>
                <a:lnTo>
                  <a:pt x="1897091" y="1301564"/>
                </a:lnTo>
                <a:lnTo>
                  <a:pt x="1894429" y="1293072"/>
                </a:lnTo>
                <a:lnTo>
                  <a:pt x="1893365" y="1284050"/>
                </a:lnTo>
                <a:lnTo>
                  <a:pt x="1892300" y="1274497"/>
                </a:lnTo>
                <a:lnTo>
                  <a:pt x="1893365" y="1265475"/>
                </a:lnTo>
                <a:lnTo>
                  <a:pt x="1894429" y="1256453"/>
                </a:lnTo>
                <a:lnTo>
                  <a:pt x="1897091" y="1247961"/>
                </a:lnTo>
                <a:lnTo>
                  <a:pt x="1899752" y="1240001"/>
                </a:lnTo>
                <a:lnTo>
                  <a:pt x="1903478" y="1232040"/>
                </a:lnTo>
                <a:lnTo>
                  <a:pt x="1907736" y="1224610"/>
                </a:lnTo>
                <a:lnTo>
                  <a:pt x="1913591" y="1217180"/>
                </a:lnTo>
                <a:lnTo>
                  <a:pt x="1918914" y="1211342"/>
                </a:lnTo>
                <a:lnTo>
                  <a:pt x="1925834" y="1204973"/>
                </a:lnTo>
                <a:lnTo>
                  <a:pt x="1932221" y="1200197"/>
                </a:lnTo>
                <a:lnTo>
                  <a:pt x="1939673" y="1195420"/>
                </a:lnTo>
                <a:lnTo>
                  <a:pt x="1947657" y="1191705"/>
                </a:lnTo>
                <a:lnTo>
                  <a:pt x="1956174" y="1188521"/>
                </a:lnTo>
                <a:lnTo>
                  <a:pt x="1964690" y="1185867"/>
                </a:lnTo>
                <a:lnTo>
                  <a:pt x="1973739" y="1184806"/>
                </a:lnTo>
                <a:lnTo>
                  <a:pt x="1983320" y="1184275"/>
                </a:lnTo>
                <a:close/>
                <a:moveTo>
                  <a:pt x="1746251" y="1184275"/>
                </a:moveTo>
                <a:lnTo>
                  <a:pt x="1755299" y="1184806"/>
                </a:lnTo>
                <a:lnTo>
                  <a:pt x="1764881" y="1185867"/>
                </a:lnTo>
                <a:lnTo>
                  <a:pt x="1773397" y="1188521"/>
                </a:lnTo>
                <a:lnTo>
                  <a:pt x="1781381" y="1191705"/>
                </a:lnTo>
                <a:lnTo>
                  <a:pt x="1789365" y="1195420"/>
                </a:lnTo>
                <a:lnTo>
                  <a:pt x="1797350" y="1200197"/>
                </a:lnTo>
                <a:lnTo>
                  <a:pt x="1803737" y="1204973"/>
                </a:lnTo>
                <a:lnTo>
                  <a:pt x="1810124" y="1211342"/>
                </a:lnTo>
                <a:lnTo>
                  <a:pt x="1815979" y="1217180"/>
                </a:lnTo>
                <a:lnTo>
                  <a:pt x="1821302" y="1224610"/>
                </a:lnTo>
                <a:lnTo>
                  <a:pt x="1826093" y="1232040"/>
                </a:lnTo>
                <a:lnTo>
                  <a:pt x="1829819" y="1240001"/>
                </a:lnTo>
                <a:lnTo>
                  <a:pt x="1832480" y="1247961"/>
                </a:lnTo>
                <a:lnTo>
                  <a:pt x="1835141" y="1256453"/>
                </a:lnTo>
                <a:lnTo>
                  <a:pt x="1836206" y="1265475"/>
                </a:lnTo>
                <a:lnTo>
                  <a:pt x="1836738" y="1274497"/>
                </a:lnTo>
                <a:lnTo>
                  <a:pt x="1836206" y="1284050"/>
                </a:lnTo>
                <a:lnTo>
                  <a:pt x="1835141" y="1293072"/>
                </a:lnTo>
                <a:lnTo>
                  <a:pt x="1832480" y="1301564"/>
                </a:lnTo>
                <a:lnTo>
                  <a:pt x="1829819" y="1310055"/>
                </a:lnTo>
                <a:lnTo>
                  <a:pt x="1826093" y="1318016"/>
                </a:lnTo>
                <a:lnTo>
                  <a:pt x="1821302" y="1325446"/>
                </a:lnTo>
                <a:lnTo>
                  <a:pt x="1815979" y="1331815"/>
                </a:lnTo>
                <a:lnTo>
                  <a:pt x="1810124" y="1338714"/>
                </a:lnTo>
                <a:lnTo>
                  <a:pt x="1803737" y="1344021"/>
                </a:lnTo>
                <a:lnTo>
                  <a:pt x="1797350" y="1349859"/>
                </a:lnTo>
                <a:lnTo>
                  <a:pt x="1789365" y="1354105"/>
                </a:lnTo>
                <a:lnTo>
                  <a:pt x="1781381" y="1357820"/>
                </a:lnTo>
                <a:lnTo>
                  <a:pt x="1773397" y="1361004"/>
                </a:lnTo>
                <a:lnTo>
                  <a:pt x="1764881" y="1363127"/>
                </a:lnTo>
                <a:lnTo>
                  <a:pt x="1755299" y="1364189"/>
                </a:lnTo>
                <a:lnTo>
                  <a:pt x="1746251" y="1365250"/>
                </a:lnTo>
                <a:lnTo>
                  <a:pt x="1737202" y="1364189"/>
                </a:lnTo>
                <a:lnTo>
                  <a:pt x="1728153" y="1363127"/>
                </a:lnTo>
                <a:lnTo>
                  <a:pt x="1719637" y="1361004"/>
                </a:lnTo>
                <a:lnTo>
                  <a:pt x="1711120" y="1357820"/>
                </a:lnTo>
                <a:lnTo>
                  <a:pt x="1703668" y="1354105"/>
                </a:lnTo>
                <a:lnTo>
                  <a:pt x="1695684" y="1349859"/>
                </a:lnTo>
                <a:lnTo>
                  <a:pt x="1688765" y="1344021"/>
                </a:lnTo>
                <a:lnTo>
                  <a:pt x="1681845" y="1338714"/>
                </a:lnTo>
                <a:lnTo>
                  <a:pt x="1676522" y="1331815"/>
                </a:lnTo>
                <a:lnTo>
                  <a:pt x="1671199" y="1325446"/>
                </a:lnTo>
                <a:lnTo>
                  <a:pt x="1666941" y="1318016"/>
                </a:lnTo>
                <a:lnTo>
                  <a:pt x="1663215" y="1310055"/>
                </a:lnTo>
                <a:lnTo>
                  <a:pt x="1660021" y="1301564"/>
                </a:lnTo>
                <a:lnTo>
                  <a:pt x="1657360" y="1293072"/>
                </a:lnTo>
                <a:lnTo>
                  <a:pt x="1656296" y="1284050"/>
                </a:lnTo>
                <a:lnTo>
                  <a:pt x="1655763" y="1274497"/>
                </a:lnTo>
                <a:lnTo>
                  <a:pt x="1656296" y="1265475"/>
                </a:lnTo>
                <a:lnTo>
                  <a:pt x="1657360" y="1256453"/>
                </a:lnTo>
                <a:lnTo>
                  <a:pt x="1660021" y="1247961"/>
                </a:lnTo>
                <a:lnTo>
                  <a:pt x="1663215" y="1240001"/>
                </a:lnTo>
                <a:lnTo>
                  <a:pt x="1666941" y="1232040"/>
                </a:lnTo>
                <a:lnTo>
                  <a:pt x="1671199" y="1224610"/>
                </a:lnTo>
                <a:lnTo>
                  <a:pt x="1676522" y="1217180"/>
                </a:lnTo>
                <a:lnTo>
                  <a:pt x="1681845" y="1211342"/>
                </a:lnTo>
                <a:lnTo>
                  <a:pt x="1688765" y="1204973"/>
                </a:lnTo>
                <a:lnTo>
                  <a:pt x="1695684" y="1200197"/>
                </a:lnTo>
                <a:lnTo>
                  <a:pt x="1703668" y="1195420"/>
                </a:lnTo>
                <a:lnTo>
                  <a:pt x="1711120" y="1191705"/>
                </a:lnTo>
                <a:lnTo>
                  <a:pt x="1719637" y="1188521"/>
                </a:lnTo>
                <a:lnTo>
                  <a:pt x="1728153" y="1185867"/>
                </a:lnTo>
                <a:lnTo>
                  <a:pt x="1737202" y="1184806"/>
                </a:lnTo>
                <a:lnTo>
                  <a:pt x="1746251" y="1184275"/>
                </a:lnTo>
                <a:close/>
                <a:moveTo>
                  <a:pt x="1036109" y="1184275"/>
                </a:moveTo>
                <a:lnTo>
                  <a:pt x="1045105" y="1184806"/>
                </a:lnTo>
                <a:lnTo>
                  <a:pt x="1053571" y="1185867"/>
                </a:lnTo>
                <a:lnTo>
                  <a:pt x="1062038" y="1188521"/>
                </a:lnTo>
                <a:lnTo>
                  <a:pt x="1070505" y="1191705"/>
                </a:lnTo>
                <a:lnTo>
                  <a:pt x="1078442" y="1195420"/>
                </a:lnTo>
                <a:lnTo>
                  <a:pt x="1085851" y="1200197"/>
                </a:lnTo>
                <a:lnTo>
                  <a:pt x="1092730" y="1204973"/>
                </a:lnTo>
                <a:lnTo>
                  <a:pt x="1099080" y="1211342"/>
                </a:lnTo>
                <a:lnTo>
                  <a:pt x="1105430" y="1217180"/>
                </a:lnTo>
                <a:lnTo>
                  <a:pt x="1110192" y="1224610"/>
                </a:lnTo>
                <a:lnTo>
                  <a:pt x="1114426" y="1232040"/>
                </a:lnTo>
                <a:lnTo>
                  <a:pt x="1118659" y="1240001"/>
                </a:lnTo>
                <a:lnTo>
                  <a:pt x="1121834" y="1247961"/>
                </a:lnTo>
                <a:lnTo>
                  <a:pt x="1123422" y="1256453"/>
                </a:lnTo>
                <a:lnTo>
                  <a:pt x="1125009" y="1265475"/>
                </a:lnTo>
                <a:lnTo>
                  <a:pt x="1125538" y="1274497"/>
                </a:lnTo>
                <a:lnTo>
                  <a:pt x="1125009" y="1284050"/>
                </a:lnTo>
                <a:lnTo>
                  <a:pt x="1123422" y="1293072"/>
                </a:lnTo>
                <a:lnTo>
                  <a:pt x="1121834" y="1301564"/>
                </a:lnTo>
                <a:lnTo>
                  <a:pt x="1118659" y="1310055"/>
                </a:lnTo>
                <a:lnTo>
                  <a:pt x="1114426" y="1318016"/>
                </a:lnTo>
                <a:lnTo>
                  <a:pt x="1110192" y="1325446"/>
                </a:lnTo>
                <a:lnTo>
                  <a:pt x="1105430" y="1331815"/>
                </a:lnTo>
                <a:lnTo>
                  <a:pt x="1099080" y="1338714"/>
                </a:lnTo>
                <a:lnTo>
                  <a:pt x="1092730" y="1344021"/>
                </a:lnTo>
                <a:lnTo>
                  <a:pt x="1085851" y="1349859"/>
                </a:lnTo>
                <a:lnTo>
                  <a:pt x="1078442" y="1354105"/>
                </a:lnTo>
                <a:lnTo>
                  <a:pt x="1070505" y="1357820"/>
                </a:lnTo>
                <a:lnTo>
                  <a:pt x="1062038" y="1361004"/>
                </a:lnTo>
                <a:lnTo>
                  <a:pt x="1053571" y="1363127"/>
                </a:lnTo>
                <a:lnTo>
                  <a:pt x="1045105" y="1364189"/>
                </a:lnTo>
                <a:lnTo>
                  <a:pt x="1036109" y="1365250"/>
                </a:lnTo>
                <a:lnTo>
                  <a:pt x="1026055" y="1364189"/>
                </a:lnTo>
                <a:lnTo>
                  <a:pt x="1017588" y="1363127"/>
                </a:lnTo>
                <a:lnTo>
                  <a:pt x="1009121" y="1361004"/>
                </a:lnTo>
                <a:lnTo>
                  <a:pt x="1000655" y="1357820"/>
                </a:lnTo>
                <a:lnTo>
                  <a:pt x="992717" y="1354105"/>
                </a:lnTo>
                <a:lnTo>
                  <a:pt x="985309" y="1349859"/>
                </a:lnTo>
                <a:lnTo>
                  <a:pt x="978959" y="1344021"/>
                </a:lnTo>
                <a:lnTo>
                  <a:pt x="972079" y="1338714"/>
                </a:lnTo>
                <a:lnTo>
                  <a:pt x="966259" y="1331815"/>
                </a:lnTo>
                <a:lnTo>
                  <a:pt x="960967" y="1325446"/>
                </a:lnTo>
                <a:lnTo>
                  <a:pt x="956734" y="1318016"/>
                </a:lnTo>
                <a:lnTo>
                  <a:pt x="952500" y="1310055"/>
                </a:lnTo>
                <a:lnTo>
                  <a:pt x="949325" y="1301564"/>
                </a:lnTo>
                <a:lnTo>
                  <a:pt x="947738" y="1293072"/>
                </a:lnTo>
                <a:lnTo>
                  <a:pt x="946679" y="1284050"/>
                </a:lnTo>
                <a:lnTo>
                  <a:pt x="946150" y="1274497"/>
                </a:lnTo>
                <a:lnTo>
                  <a:pt x="946679" y="1265475"/>
                </a:lnTo>
                <a:lnTo>
                  <a:pt x="947738" y="1256453"/>
                </a:lnTo>
                <a:lnTo>
                  <a:pt x="949325" y="1247961"/>
                </a:lnTo>
                <a:lnTo>
                  <a:pt x="952500" y="1240001"/>
                </a:lnTo>
                <a:lnTo>
                  <a:pt x="956734" y="1232040"/>
                </a:lnTo>
                <a:lnTo>
                  <a:pt x="960967" y="1224610"/>
                </a:lnTo>
                <a:lnTo>
                  <a:pt x="966259" y="1217180"/>
                </a:lnTo>
                <a:lnTo>
                  <a:pt x="972079" y="1211342"/>
                </a:lnTo>
                <a:lnTo>
                  <a:pt x="978959" y="1204973"/>
                </a:lnTo>
                <a:lnTo>
                  <a:pt x="985309" y="1200197"/>
                </a:lnTo>
                <a:lnTo>
                  <a:pt x="992717" y="1195420"/>
                </a:lnTo>
                <a:lnTo>
                  <a:pt x="1000655" y="1191705"/>
                </a:lnTo>
                <a:lnTo>
                  <a:pt x="1009121" y="1188521"/>
                </a:lnTo>
                <a:lnTo>
                  <a:pt x="1017588" y="1185867"/>
                </a:lnTo>
                <a:lnTo>
                  <a:pt x="1026055" y="1184806"/>
                </a:lnTo>
                <a:lnTo>
                  <a:pt x="1036109" y="1184275"/>
                </a:lnTo>
                <a:close/>
                <a:moveTo>
                  <a:pt x="804069" y="1184275"/>
                </a:moveTo>
                <a:lnTo>
                  <a:pt x="813566" y="1184806"/>
                </a:lnTo>
                <a:lnTo>
                  <a:pt x="822008" y="1185867"/>
                </a:lnTo>
                <a:lnTo>
                  <a:pt x="830450" y="1188521"/>
                </a:lnTo>
                <a:lnTo>
                  <a:pt x="838892" y="1191705"/>
                </a:lnTo>
                <a:lnTo>
                  <a:pt x="846806" y="1195420"/>
                </a:lnTo>
                <a:lnTo>
                  <a:pt x="854192" y="1200197"/>
                </a:lnTo>
                <a:lnTo>
                  <a:pt x="860524" y="1204973"/>
                </a:lnTo>
                <a:lnTo>
                  <a:pt x="867383" y="1211342"/>
                </a:lnTo>
                <a:lnTo>
                  <a:pt x="873714" y="1217180"/>
                </a:lnTo>
                <a:lnTo>
                  <a:pt x="878463" y="1224610"/>
                </a:lnTo>
                <a:lnTo>
                  <a:pt x="882683" y="1232040"/>
                </a:lnTo>
                <a:lnTo>
                  <a:pt x="886904" y="1240001"/>
                </a:lnTo>
                <a:lnTo>
                  <a:pt x="890070" y="1247961"/>
                </a:lnTo>
                <a:lnTo>
                  <a:pt x="891653" y="1256453"/>
                </a:lnTo>
                <a:lnTo>
                  <a:pt x="892708" y="1265475"/>
                </a:lnTo>
                <a:lnTo>
                  <a:pt x="893763" y="1274497"/>
                </a:lnTo>
                <a:lnTo>
                  <a:pt x="892708" y="1284050"/>
                </a:lnTo>
                <a:lnTo>
                  <a:pt x="891653" y="1293072"/>
                </a:lnTo>
                <a:lnTo>
                  <a:pt x="890070" y="1301564"/>
                </a:lnTo>
                <a:lnTo>
                  <a:pt x="886904" y="1310055"/>
                </a:lnTo>
                <a:lnTo>
                  <a:pt x="882683" y="1318016"/>
                </a:lnTo>
                <a:lnTo>
                  <a:pt x="878463" y="1325446"/>
                </a:lnTo>
                <a:lnTo>
                  <a:pt x="873714" y="1331815"/>
                </a:lnTo>
                <a:lnTo>
                  <a:pt x="867383" y="1338714"/>
                </a:lnTo>
                <a:lnTo>
                  <a:pt x="860524" y="1344021"/>
                </a:lnTo>
                <a:lnTo>
                  <a:pt x="854192" y="1349859"/>
                </a:lnTo>
                <a:lnTo>
                  <a:pt x="846806" y="1354105"/>
                </a:lnTo>
                <a:lnTo>
                  <a:pt x="838892" y="1357820"/>
                </a:lnTo>
                <a:lnTo>
                  <a:pt x="830450" y="1361004"/>
                </a:lnTo>
                <a:lnTo>
                  <a:pt x="822008" y="1363127"/>
                </a:lnTo>
                <a:lnTo>
                  <a:pt x="813566" y="1364189"/>
                </a:lnTo>
                <a:lnTo>
                  <a:pt x="804069" y="1365250"/>
                </a:lnTo>
                <a:lnTo>
                  <a:pt x="794572" y="1364189"/>
                </a:lnTo>
                <a:lnTo>
                  <a:pt x="786130" y="1363127"/>
                </a:lnTo>
                <a:lnTo>
                  <a:pt x="777689" y="1361004"/>
                </a:lnTo>
                <a:lnTo>
                  <a:pt x="769247" y="1357820"/>
                </a:lnTo>
                <a:lnTo>
                  <a:pt x="761333" y="1354105"/>
                </a:lnTo>
                <a:lnTo>
                  <a:pt x="753946" y="1349859"/>
                </a:lnTo>
                <a:lnTo>
                  <a:pt x="747087" y="1344021"/>
                </a:lnTo>
                <a:lnTo>
                  <a:pt x="740756" y="1338714"/>
                </a:lnTo>
                <a:lnTo>
                  <a:pt x="734424" y="1331815"/>
                </a:lnTo>
                <a:lnTo>
                  <a:pt x="729676" y="1325446"/>
                </a:lnTo>
                <a:lnTo>
                  <a:pt x="725455" y="1318016"/>
                </a:lnTo>
                <a:lnTo>
                  <a:pt x="721234" y="1310055"/>
                </a:lnTo>
                <a:lnTo>
                  <a:pt x="718069" y="1301564"/>
                </a:lnTo>
                <a:lnTo>
                  <a:pt x="716486" y="1293072"/>
                </a:lnTo>
                <a:lnTo>
                  <a:pt x="714903" y="1284050"/>
                </a:lnTo>
                <a:lnTo>
                  <a:pt x="714375" y="1274497"/>
                </a:lnTo>
                <a:lnTo>
                  <a:pt x="714903" y="1265475"/>
                </a:lnTo>
                <a:lnTo>
                  <a:pt x="716486" y="1256453"/>
                </a:lnTo>
                <a:lnTo>
                  <a:pt x="718069" y="1247961"/>
                </a:lnTo>
                <a:lnTo>
                  <a:pt x="721234" y="1240001"/>
                </a:lnTo>
                <a:lnTo>
                  <a:pt x="725455" y="1232040"/>
                </a:lnTo>
                <a:lnTo>
                  <a:pt x="729676" y="1224610"/>
                </a:lnTo>
                <a:lnTo>
                  <a:pt x="734424" y="1217180"/>
                </a:lnTo>
                <a:lnTo>
                  <a:pt x="740756" y="1211342"/>
                </a:lnTo>
                <a:lnTo>
                  <a:pt x="747087" y="1204973"/>
                </a:lnTo>
                <a:lnTo>
                  <a:pt x="753946" y="1200197"/>
                </a:lnTo>
                <a:lnTo>
                  <a:pt x="761333" y="1195420"/>
                </a:lnTo>
                <a:lnTo>
                  <a:pt x="769247" y="1191705"/>
                </a:lnTo>
                <a:lnTo>
                  <a:pt x="777689" y="1188521"/>
                </a:lnTo>
                <a:lnTo>
                  <a:pt x="786130" y="1185867"/>
                </a:lnTo>
                <a:lnTo>
                  <a:pt x="794572" y="1184806"/>
                </a:lnTo>
                <a:lnTo>
                  <a:pt x="804069" y="1184275"/>
                </a:lnTo>
                <a:close/>
                <a:moveTo>
                  <a:pt x="563032" y="1184275"/>
                </a:moveTo>
                <a:lnTo>
                  <a:pt x="571975" y="1184806"/>
                </a:lnTo>
                <a:lnTo>
                  <a:pt x="580918" y="1185867"/>
                </a:lnTo>
                <a:lnTo>
                  <a:pt x="589335" y="1188521"/>
                </a:lnTo>
                <a:lnTo>
                  <a:pt x="597226" y="1191705"/>
                </a:lnTo>
                <a:lnTo>
                  <a:pt x="605117" y="1195420"/>
                </a:lnTo>
                <a:lnTo>
                  <a:pt x="613008" y="1200197"/>
                </a:lnTo>
                <a:lnTo>
                  <a:pt x="619847" y="1204973"/>
                </a:lnTo>
                <a:lnTo>
                  <a:pt x="625633" y="1211342"/>
                </a:lnTo>
                <a:lnTo>
                  <a:pt x="631946" y="1217180"/>
                </a:lnTo>
                <a:lnTo>
                  <a:pt x="636681" y="1224610"/>
                </a:lnTo>
                <a:lnTo>
                  <a:pt x="641415" y="1232040"/>
                </a:lnTo>
                <a:lnTo>
                  <a:pt x="645098" y="1240001"/>
                </a:lnTo>
                <a:lnTo>
                  <a:pt x="648254" y="1247961"/>
                </a:lnTo>
                <a:lnTo>
                  <a:pt x="650885" y="1256453"/>
                </a:lnTo>
                <a:lnTo>
                  <a:pt x="651937" y="1265475"/>
                </a:lnTo>
                <a:lnTo>
                  <a:pt x="652463" y="1274497"/>
                </a:lnTo>
                <a:lnTo>
                  <a:pt x="651937" y="1284050"/>
                </a:lnTo>
                <a:lnTo>
                  <a:pt x="650885" y="1293072"/>
                </a:lnTo>
                <a:lnTo>
                  <a:pt x="648254" y="1301564"/>
                </a:lnTo>
                <a:lnTo>
                  <a:pt x="645098" y="1310055"/>
                </a:lnTo>
                <a:lnTo>
                  <a:pt x="641415" y="1318016"/>
                </a:lnTo>
                <a:lnTo>
                  <a:pt x="636681" y="1325446"/>
                </a:lnTo>
                <a:lnTo>
                  <a:pt x="631946" y="1331815"/>
                </a:lnTo>
                <a:lnTo>
                  <a:pt x="625633" y="1338714"/>
                </a:lnTo>
                <a:lnTo>
                  <a:pt x="619847" y="1344021"/>
                </a:lnTo>
                <a:lnTo>
                  <a:pt x="613008" y="1349859"/>
                </a:lnTo>
                <a:lnTo>
                  <a:pt x="605117" y="1354105"/>
                </a:lnTo>
                <a:lnTo>
                  <a:pt x="597226" y="1357820"/>
                </a:lnTo>
                <a:lnTo>
                  <a:pt x="589335" y="1361004"/>
                </a:lnTo>
                <a:lnTo>
                  <a:pt x="580918" y="1363127"/>
                </a:lnTo>
                <a:lnTo>
                  <a:pt x="571975" y="1364189"/>
                </a:lnTo>
                <a:lnTo>
                  <a:pt x="563032" y="1365250"/>
                </a:lnTo>
                <a:lnTo>
                  <a:pt x="554089" y="1364189"/>
                </a:lnTo>
                <a:lnTo>
                  <a:pt x="544620" y="1363127"/>
                </a:lnTo>
                <a:lnTo>
                  <a:pt x="536202" y="1361004"/>
                </a:lnTo>
                <a:lnTo>
                  <a:pt x="527785" y="1357820"/>
                </a:lnTo>
                <a:lnTo>
                  <a:pt x="519894" y="1354105"/>
                </a:lnTo>
                <a:lnTo>
                  <a:pt x="512530" y="1349859"/>
                </a:lnTo>
                <a:lnTo>
                  <a:pt x="506217" y="1344021"/>
                </a:lnTo>
                <a:lnTo>
                  <a:pt x="499378" y="1338714"/>
                </a:lnTo>
                <a:lnTo>
                  <a:pt x="494117" y="1331815"/>
                </a:lnTo>
                <a:lnTo>
                  <a:pt x="488331" y="1325446"/>
                </a:lnTo>
                <a:lnTo>
                  <a:pt x="484122" y="1318016"/>
                </a:lnTo>
                <a:lnTo>
                  <a:pt x="480440" y="1310055"/>
                </a:lnTo>
                <a:lnTo>
                  <a:pt x="477809" y="1301564"/>
                </a:lnTo>
                <a:lnTo>
                  <a:pt x="475179" y="1293072"/>
                </a:lnTo>
                <a:lnTo>
                  <a:pt x="474127" y="1284050"/>
                </a:lnTo>
                <a:lnTo>
                  <a:pt x="473075" y="1274497"/>
                </a:lnTo>
                <a:lnTo>
                  <a:pt x="474127" y="1265475"/>
                </a:lnTo>
                <a:lnTo>
                  <a:pt x="475179" y="1256453"/>
                </a:lnTo>
                <a:lnTo>
                  <a:pt x="477809" y="1247961"/>
                </a:lnTo>
                <a:lnTo>
                  <a:pt x="480440" y="1240001"/>
                </a:lnTo>
                <a:lnTo>
                  <a:pt x="484122" y="1232040"/>
                </a:lnTo>
                <a:lnTo>
                  <a:pt x="488331" y="1224610"/>
                </a:lnTo>
                <a:lnTo>
                  <a:pt x="494117" y="1217180"/>
                </a:lnTo>
                <a:lnTo>
                  <a:pt x="499378" y="1211342"/>
                </a:lnTo>
                <a:lnTo>
                  <a:pt x="506217" y="1204973"/>
                </a:lnTo>
                <a:lnTo>
                  <a:pt x="512530" y="1200197"/>
                </a:lnTo>
                <a:lnTo>
                  <a:pt x="519894" y="1195420"/>
                </a:lnTo>
                <a:lnTo>
                  <a:pt x="527785" y="1191705"/>
                </a:lnTo>
                <a:lnTo>
                  <a:pt x="536202" y="1188521"/>
                </a:lnTo>
                <a:lnTo>
                  <a:pt x="544620" y="1185867"/>
                </a:lnTo>
                <a:lnTo>
                  <a:pt x="554089" y="1184806"/>
                </a:lnTo>
                <a:lnTo>
                  <a:pt x="563032" y="1184275"/>
                </a:lnTo>
                <a:close/>
                <a:moveTo>
                  <a:pt x="325969" y="1184275"/>
                </a:moveTo>
                <a:lnTo>
                  <a:pt x="334912" y="1184806"/>
                </a:lnTo>
                <a:lnTo>
                  <a:pt x="344381" y="1185867"/>
                </a:lnTo>
                <a:lnTo>
                  <a:pt x="352798" y="1188521"/>
                </a:lnTo>
                <a:lnTo>
                  <a:pt x="361215" y="1191705"/>
                </a:lnTo>
                <a:lnTo>
                  <a:pt x="369106" y="1195420"/>
                </a:lnTo>
                <a:lnTo>
                  <a:pt x="376471" y="1200197"/>
                </a:lnTo>
                <a:lnTo>
                  <a:pt x="382784" y="1204973"/>
                </a:lnTo>
                <a:lnTo>
                  <a:pt x="389623" y="1211342"/>
                </a:lnTo>
                <a:lnTo>
                  <a:pt x="394883" y="1217180"/>
                </a:lnTo>
                <a:lnTo>
                  <a:pt x="400670" y="1224610"/>
                </a:lnTo>
                <a:lnTo>
                  <a:pt x="404878" y="1232040"/>
                </a:lnTo>
                <a:lnTo>
                  <a:pt x="408561" y="1240001"/>
                </a:lnTo>
                <a:lnTo>
                  <a:pt x="411191" y="1247961"/>
                </a:lnTo>
                <a:lnTo>
                  <a:pt x="413821" y="1256453"/>
                </a:lnTo>
                <a:lnTo>
                  <a:pt x="414874" y="1265475"/>
                </a:lnTo>
                <a:lnTo>
                  <a:pt x="415926" y="1274497"/>
                </a:lnTo>
                <a:lnTo>
                  <a:pt x="414874" y="1284050"/>
                </a:lnTo>
                <a:lnTo>
                  <a:pt x="413821" y="1293072"/>
                </a:lnTo>
                <a:lnTo>
                  <a:pt x="411191" y="1301564"/>
                </a:lnTo>
                <a:lnTo>
                  <a:pt x="408561" y="1310055"/>
                </a:lnTo>
                <a:lnTo>
                  <a:pt x="404878" y="1318016"/>
                </a:lnTo>
                <a:lnTo>
                  <a:pt x="400670" y="1325446"/>
                </a:lnTo>
                <a:lnTo>
                  <a:pt x="394883" y="1331815"/>
                </a:lnTo>
                <a:lnTo>
                  <a:pt x="389623" y="1338714"/>
                </a:lnTo>
                <a:lnTo>
                  <a:pt x="382784" y="1344021"/>
                </a:lnTo>
                <a:lnTo>
                  <a:pt x="376471" y="1349859"/>
                </a:lnTo>
                <a:lnTo>
                  <a:pt x="369106" y="1354105"/>
                </a:lnTo>
                <a:lnTo>
                  <a:pt x="361215" y="1357820"/>
                </a:lnTo>
                <a:lnTo>
                  <a:pt x="352798" y="1361004"/>
                </a:lnTo>
                <a:lnTo>
                  <a:pt x="344381" y="1363127"/>
                </a:lnTo>
                <a:lnTo>
                  <a:pt x="334912" y="1364189"/>
                </a:lnTo>
                <a:lnTo>
                  <a:pt x="325969" y="1365250"/>
                </a:lnTo>
                <a:lnTo>
                  <a:pt x="317026" y="1364189"/>
                </a:lnTo>
                <a:lnTo>
                  <a:pt x="308083" y="1363127"/>
                </a:lnTo>
                <a:lnTo>
                  <a:pt x="299665" y="1361004"/>
                </a:lnTo>
                <a:lnTo>
                  <a:pt x="291775" y="1357820"/>
                </a:lnTo>
                <a:lnTo>
                  <a:pt x="283884" y="1354105"/>
                </a:lnTo>
                <a:lnTo>
                  <a:pt x="276519" y="1349859"/>
                </a:lnTo>
                <a:lnTo>
                  <a:pt x="269154" y="1344021"/>
                </a:lnTo>
                <a:lnTo>
                  <a:pt x="263367" y="1338714"/>
                </a:lnTo>
                <a:lnTo>
                  <a:pt x="257054" y="1331815"/>
                </a:lnTo>
                <a:lnTo>
                  <a:pt x="252320" y="1325446"/>
                </a:lnTo>
                <a:lnTo>
                  <a:pt x="247585" y="1318016"/>
                </a:lnTo>
                <a:lnTo>
                  <a:pt x="243903" y="1310055"/>
                </a:lnTo>
                <a:lnTo>
                  <a:pt x="240746" y="1301564"/>
                </a:lnTo>
                <a:lnTo>
                  <a:pt x="238116" y="1293072"/>
                </a:lnTo>
                <a:lnTo>
                  <a:pt x="237064" y="1284050"/>
                </a:lnTo>
                <a:lnTo>
                  <a:pt x="236538" y="1274497"/>
                </a:lnTo>
                <a:lnTo>
                  <a:pt x="237064" y="1265475"/>
                </a:lnTo>
                <a:lnTo>
                  <a:pt x="238116" y="1256453"/>
                </a:lnTo>
                <a:lnTo>
                  <a:pt x="240746" y="1247961"/>
                </a:lnTo>
                <a:lnTo>
                  <a:pt x="243903" y="1240001"/>
                </a:lnTo>
                <a:lnTo>
                  <a:pt x="247585" y="1232040"/>
                </a:lnTo>
                <a:lnTo>
                  <a:pt x="252320" y="1224610"/>
                </a:lnTo>
                <a:lnTo>
                  <a:pt x="257054" y="1217180"/>
                </a:lnTo>
                <a:lnTo>
                  <a:pt x="263367" y="1211342"/>
                </a:lnTo>
                <a:lnTo>
                  <a:pt x="269154" y="1204973"/>
                </a:lnTo>
                <a:lnTo>
                  <a:pt x="276519" y="1200197"/>
                </a:lnTo>
                <a:lnTo>
                  <a:pt x="283884" y="1195420"/>
                </a:lnTo>
                <a:lnTo>
                  <a:pt x="291775" y="1191705"/>
                </a:lnTo>
                <a:lnTo>
                  <a:pt x="299665" y="1188521"/>
                </a:lnTo>
                <a:lnTo>
                  <a:pt x="308083" y="1185867"/>
                </a:lnTo>
                <a:lnTo>
                  <a:pt x="317026" y="1184806"/>
                </a:lnTo>
                <a:lnTo>
                  <a:pt x="325969" y="1184275"/>
                </a:lnTo>
                <a:close/>
                <a:moveTo>
                  <a:pt x="2684225" y="947737"/>
                </a:moveTo>
                <a:lnTo>
                  <a:pt x="2693194" y="947737"/>
                </a:lnTo>
                <a:lnTo>
                  <a:pt x="2702163" y="947737"/>
                </a:lnTo>
                <a:lnTo>
                  <a:pt x="2711660" y="949325"/>
                </a:lnTo>
                <a:lnTo>
                  <a:pt x="2720102" y="950912"/>
                </a:lnTo>
                <a:lnTo>
                  <a:pt x="2728544" y="954087"/>
                </a:lnTo>
                <a:lnTo>
                  <a:pt x="2736458" y="957791"/>
                </a:lnTo>
                <a:lnTo>
                  <a:pt x="2743845" y="962554"/>
                </a:lnTo>
                <a:lnTo>
                  <a:pt x="2750176" y="967846"/>
                </a:lnTo>
                <a:lnTo>
                  <a:pt x="2757035" y="973666"/>
                </a:lnTo>
                <a:lnTo>
                  <a:pt x="2762311" y="980016"/>
                </a:lnTo>
                <a:lnTo>
                  <a:pt x="2768115" y="986896"/>
                </a:lnTo>
                <a:lnTo>
                  <a:pt x="2772336" y="994304"/>
                </a:lnTo>
                <a:lnTo>
                  <a:pt x="2776029" y="1002241"/>
                </a:lnTo>
                <a:lnTo>
                  <a:pt x="2778667" y="1010179"/>
                </a:lnTo>
                <a:lnTo>
                  <a:pt x="2781305" y="1019175"/>
                </a:lnTo>
                <a:lnTo>
                  <a:pt x="2782360" y="1027642"/>
                </a:lnTo>
                <a:lnTo>
                  <a:pt x="2782888" y="1037167"/>
                </a:lnTo>
                <a:lnTo>
                  <a:pt x="2782360" y="1046162"/>
                </a:lnTo>
                <a:lnTo>
                  <a:pt x="2781305" y="1055158"/>
                </a:lnTo>
                <a:lnTo>
                  <a:pt x="2778667" y="1063625"/>
                </a:lnTo>
                <a:lnTo>
                  <a:pt x="2776029" y="1072092"/>
                </a:lnTo>
                <a:lnTo>
                  <a:pt x="2772336" y="1080029"/>
                </a:lnTo>
                <a:lnTo>
                  <a:pt x="2768115" y="1087438"/>
                </a:lnTo>
                <a:lnTo>
                  <a:pt x="2762311" y="1094317"/>
                </a:lnTo>
                <a:lnTo>
                  <a:pt x="2757035" y="1101196"/>
                </a:lnTo>
                <a:lnTo>
                  <a:pt x="2750176" y="1106488"/>
                </a:lnTo>
                <a:lnTo>
                  <a:pt x="2743845" y="1111779"/>
                </a:lnTo>
                <a:lnTo>
                  <a:pt x="2736458" y="1116013"/>
                </a:lnTo>
                <a:lnTo>
                  <a:pt x="2728544" y="1119717"/>
                </a:lnTo>
                <a:lnTo>
                  <a:pt x="2720102" y="1122892"/>
                </a:lnTo>
                <a:lnTo>
                  <a:pt x="2711660" y="1125538"/>
                </a:lnTo>
                <a:lnTo>
                  <a:pt x="2702163" y="1126596"/>
                </a:lnTo>
                <a:lnTo>
                  <a:pt x="2693194" y="1127125"/>
                </a:lnTo>
                <a:lnTo>
                  <a:pt x="2684225" y="1126596"/>
                </a:lnTo>
                <a:lnTo>
                  <a:pt x="2675255" y="1125538"/>
                </a:lnTo>
                <a:lnTo>
                  <a:pt x="2666813" y="1122892"/>
                </a:lnTo>
                <a:lnTo>
                  <a:pt x="2658899" y="1119717"/>
                </a:lnTo>
                <a:lnTo>
                  <a:pt x="2650985" y="1116013"/>
                </a:lnTo>
                <a:lnTo>
                  <a:pt x="2643598" y="1111779"/>
                </a:lnTo>
                <a:lnTo>
                  <a:pt x="2636212" y="1106488"/>
                </a:lnTo>
                <a:lnTo>
                  <a:pt x="2630408" y="1101196"/>
                </a:lnTo>
                <a:lnTo>
                  <a:pt x="2624077" y="1094317"/>
                </a:lnTo>
                <a:lnTo>
                  <a:pt x="2619328" y="1087438"/>
                </a:lnTo>
                <a:lnTo>
                  <a:pt x="2614580" y="1080029"/>
                </a:lnTo>
                <a:lnTo>
                  <a:pt x="2610887" y="1072092"/>
                </a:lnTo>
                <a:lnTo>
                  <a:pt x="2607721" y="1063625"/>
                </a:lnTo>
                <a:lnTo>
                  <a:pt x="2605083" y="1055158"/>
                </a:lnTo>
                <a:lnTo>
                  <a:pt x="2604028" y="1046162"/>
                </a:lnTo>
                <a:lnTo>
                  <a:pt x="2603500" y="1037167"/>
                </a:lnTo>
                <a:lnTo>
                  <a:pt x="2604028" y="1027642"/>
                </a:lnTo>
                <a:lnTo>
                  <a:pt x="2605083" y="1019175"/>
                </a:lnTo>
                <a:lnTo>
                  <a:pt x="2607721" y="1010179"/>
                </a:lnTo>
                <a:lnTo>
                  <a:pt x="2610887" y="1002241"/>
                </a:lnTo>
                <a:lnTo>
                  <a:pt x="2614580" y="994304"/>
                </a:lnTo>
                <a:lnTo>
                  <a:pt x="2619328" y="986896"/>
                </a:lnTo>
                <a:lnTo>
                  <a:pt x="2624077" y="980016"/>
                </a:lnTo>
                <a:lnTo>
                  <a:pt x="2630408" y="973666"/>
                </a:lnTo>
                <a:lnTo>
                  <a:pt x="2636212" y="967846"/>
                </a:lnTo>
                <a:lnTo>
                  <a:pt x="2643598" y="962554"/>
                </a:lnTo>
                <a:lnTo>
                  <a:pt x="2650985" y="957791"/>
                </a:lnTo>
                <a:lnTo>
                  <a:pt x="2658899" y="954087"/>
                </a:lnTo>
                <a:lnTo>
                  <a:pt x="2666813" y="950912"/>
                </a:lnTo>
                <a:lnTo>
                  <a:pt x="2675255" y="949325"/>
                </a:lnTo>
                <a:lnTo>
                  <a:pt x="2684225" y="947737"/>
                </a:lnTo>
                <a:close/>
                <a:moveTo>
                  <a:pt x="2446868" y="947737"/>
                </a:moveTo>
                <a:lnTo>
                  <a:pt x="2456393" y="947737"/>
                </a:lnTo>
                <a:lnTo>
                  <a:pt x="2465389" y="947737"/>
                </a:lnTo>
                <a:lnTo>
                  <a:pt x="2474384" y="949325"/>
                </a:lnTo>
                <a:lnTo>
                  <a:pt x="2482851" y="950912"/>
                </a:lnTo>
                <a:lnTo>
                  <a:pt x="2491318" y="954087"/>
                </a:lnTo>
                <a:lnTo>
                  <a:pt x="2499255" y="957791"/>
                </a:lnTo>
                <a:lnTo>
                  <a:pt x="2506664" y="962554"/>
                </a:lnTo>
                <a:lnTo>
                  <a:pt x="2513543" y="967846"/>
                </a:lnTo>
                <a:lnTo>
                  <a:pt x="2519893" y="973666"/>
                </a:lnTo>
                <a:lnTo>
                  <a:pt x="2525714" y="980016"/>
                </a:lnTo>
                <a:lnTo>
                  <a:pt x="2531005" y="986896"/>
                </a:lnTo>
                <a:lnTo>
                  <a:pt x="2535238" y="994304"/>
                </a:lnTo>
                <a:lnTo>
                  <a:pt x="2538943" y="1002241"/>
                </a:lnTo>
                <a:lnTo>
                  <a:pt x="2542118" y="1010179"/>
                </a:lnTo>
                <a:lnTo>
                  <a:pt x="2544234" y="1019175"/>
                </a:lnTo>
                <a:lnTo>
                  <a:pt x="2545822" y="1027642"/>
                </a:lnTo>
                <a:lnTo>
                  <a:pt x="2546351" y="1037167"/>
                </a:lnTo>
                <a:lnTo>
                  <a:pt x="2545822" y="1046162"/>
                </a:lnTo>
                <a:lnTo>
                  <a:pt x="2544234" y="1055158"/>
                </a:lnTo>
                <a:lnTo>
                  <a:pt x="2542118" y="1063625"/>
                </a:lnTo>
                <a:lnTo>
                  <a:pt x="2538943" y="1072092"/>
                </a:lnTo>
                <a:lnTo>
                  <a:pt x="2535238" y="1080029"/>
                </a:lnTo>
                <a:lnTo>
                  <a:pt x="2531005" y="1087438"/>
                </a:lnTo>
                <a:lnTo>
                  <a:pt x="2525714" y="1094317"/>
                </a:lnTo>
                <a:lnTo>
                  <a:pt x="2519893" y="1101196"/>
                </a:lnTo>
                <a:lnTo>
                  <a:pt x="2513543" y="1106488"/>
                </a:lnTo>
                <a:lnTo>
                  <a:pt x="2506664" y="1111779"/>
                </a:lnTo>
                <a:lnTo>
                  <a:pt x="2499255" y="1116013"/>
                </a:lnTo>
                <a:lnTo>
                  <a:pt x="2491318" y="1119717"/>
                </a:lnTo>
                <a:lnTo>
                  <a:pt x="2482851" y="1122892"/>
                </a:lnTo>
                <a:lnTo>
                  <a:pt x="2474384" y="1125538"/>
                </a:lnTo>
                <a:lnTo>
                  <a:pt x="2465389" y="1126596"/>
                </a:lnTo>
                <a:lnTo>
                  <a:pt x="2456393" y="1127125"/>
                </a:lnTo>
                <a:lnTo>
                  <a:pt x="2446868" y="1126596"/>
                </a:lnTo>
                <a:lnTo>
                  <a:pt x="2438401" y="1125538"/>
                </a:lnTo>
                <a:lnTo>
                  <a:pt x="2429405" y="1122892"/>
                </a:lnTo>
                <a:lnTo>
                  <a:pt x="2421468" y="1119717"/>
                </a:lnTo>
                <a:lnTo>
                  <a:pt x="2413530" y="1116013"/>
                </a:lnTo>
                <a:lnTo>
                  <a:pt x="2406122" y="1111779"/>
                </a:lnTo>
                <a:lnTo>
                  <a:pt x="2399243" y="1106488"/>
                </a:lnTo>
                <a:lnTo>
                  <a:pt x="2392892" y="1101196"/>
                </a:lnTo>
                <a:lnTo>
                  <a:pt x="2387072" y="1094317"/>
                </a:lnTo>
                <a:lnTo>
                  <a:pt x="2381780" y="1087438"/>
                </a:lnTo>
                <a:lnTo>
                  <a:pt x="2377017" y="1080029"/>
                </a:lnTo>
                <a:lnTo>
                  <a:pt x="2373313" y="1072092"/>
                </a:lnTo>
                <a:lnTo>
                  <a:pt x="2370138" y="1063625"/>
                </a:lnTo>
                <a:lnTo>
                  <a:pt x="2368551" y="1055158"/>
                </a:lnTo>
                <a:lnTo>
                  <a:pt x="2366963" y="1046162"/>
                </a:lnTo>
                <a:lnTo>
                  <a:pt x="2366963" y="1037167"/>
                </a:lnTo>
                <a:lnTo>
                  <a:pt x="2366963" y="1027642"/>
                </a:lnTo>
                <a:lnTo>
                  <a:pt x="2368551" y="1019175"/>
                </a:lnTo>
                <a:lnTo>
                  <a:pt x="2370138" y="1010179"/>
                </a:lnTo>
                <a:lnTo>
                  <a:pt x="2373313" y="1002241"/>
                </a:lnTo>
                <a:lnTo>
                  <a:pt x="2377017" y="994304"/>
                </a:lnTo>
                <a:lnTo>
                  <a:pt x="2381780" y="986896"/>
                </a:lnTo>
                <a:lnTo>
                  <a:pt x="2387072" y="980016"/>
                </a:lnTo>
                <a:lnTo>
                  <a:pt x="2392892" y="973666"/>
                </a:lnTo>
                <a:lnTo>
                  <a:pt x="2399243" y="967846"/>
                </a:lnTo>
                <a:lnTo>
                  <a:pt x="2406122" y="962554"/>
                </a:lnTo>
                <a:lnTo>
                  <a:pt x="2413530" y="957791"/>
                </a:lnTo>
                <a:lnTo>
                  <a:pt x="2421468" y="954087"/>
                </a:lnTo>
                <a:lnTo>
                  <a:pt x="2429405" y="950912"/>
                </a:lnTo>
                <a:lnTo>
                  <a:pt x="2438401" y="949325"/>
                </a:lnTo>
                <a:lnTo>
                  <a:pt x="2446868" y="947737"/>
                </a:lnTo>
                <a:close/>
                <a:moveTo>
                  <a:pt x="2215385" y="947737"/>
                </a:moveTo>
                <a:lnTo>
                  <a:pt x="2224355" y="947737"/>
                </a:lnTo>
                <a:lnTo>
                  <a:pt x="2233852" y="947737"/>
                </a:lnTo>
                <a:lnTo>
                  <a:pt x="2242821" y="949325"/>
                </a:lnTo>
                <a:lnTo>
                  <a:pt x="2251263" y="950912"/>
                </a:lnTo>
                <a:lnTo>
                  <a:pt x="2259705" y="954087"/>
                </a:lnTo>
                <a:lnTo>
                  <a:pt x="2267619" y="957791"/>
                </a:lnTo>
                <a:lnTo>
                  <a:pt x="2275005" y="962554"/>
                </a:lnTo>
                <a:lnTo>
                  <a:pt x="2281337" y="967846"/>
                </a:lnTo>
                <a:lnTo>
                  <a:pt x="2288196" y="973666"/>
                </a:lnTo>
                <a:lnTo>
                  <a:pt x="2293472" y="980016"/>
                </a:lnTo>
                <a:lnTo>
                  <a:pt x="2299276" y="986896"/>
                </a:lnTo>
                <a:lnTo>
                  <a:pt x="2303496" y="994304"/>
                </a:lnTo>
                <a:lnTo>
                  <a:pt x="2307190" y="1002241"/>
                </a:lnTo>
                <a:lnTo>
                  <a:pt x="2310355" y="1010179"/>
                </a:lnTo>
                <a:lnTo>
                  <a:pt x="2312466" y="1019175"/>
                </a:lnTo>
                <a:lnTo>
                  <a:pt x="2313521" y="1027642"/>
                </a:lnTo>
                <a:lnTo>
                  <a:pt x="2314576" y="1037167"/>
                </a:lnTo>
                <a:lnTo>
                  <a:pt x="2313521" y="1046162"/>
                </a:lnTo>
                <a:lnTo>
                  <a:pt x="2312466" y="1055158"/>
                </a:lnTo>
                <a:lnTo>
                  <a:pt x="2310355" y="1063625"/>
                </a:lnTo>
                <a:lnTo>
                  <a:pt x="2307190" y="1072092"/>
                </a:lnTo>
                <a:lnTo>
                  <a:pt x="2303496" y="1080029"/>
                </a:lnTo>
                <a:lnTo>
                  <a:pt x="2299276" y="1087438"/>
                </a:lnTo>
                <a:lnTo>
                  <a:pt x="2293472" y="1094317"/>
                </a:lnTo>
                <a:lnTo>
                  <a:pt x="2288196" y="1101196"/>
                </a:lnTo>
                <a:lnTo>
                  <a:pt x="2281337" y="1106488"/>
                </a:lnTo>
                <a:lnTo>
                  <a:pt x="2275005" y="1111779"/>
                </a:lnTo>
                <a:lnTo>
                  <a:pt x="2267619" y="1116013"/>
                </a:lnTo>
                <a:lnTo>
                  <a:pt x="2259705" y="1119717"/>
                </a:lnTo>
                <a:lnTo>
                  <a:pt x="2251263" y="1122892"/>
                </a:lnTo>
                <a:lnTo>
                  <a:pt x="2242821" y="1125538"/>
                </a:lnTo>
                <a:lnTo>
                  <a:pt x="2233852" y="1126596"/>
                </a:lnTo>
                <a:lnTo>
                  <a:pt x="2224355" y="1127125"/>
                </a:lnTo>
                <a:lnTo>
                  <a:pt x="2215385" y="1126596"/>
                </a:lnTo>
                <a:lnTo>
                  <a:pt x="2206416" y="1125538"/>
                </a:lnTo>
                <a:lnTo>
                  <a:pt x="2197974" y="1122892"/>
                </a:lnTo>
                <a:lnTo>
                  <a:pt x="2190060" y="1119717"/>
                </a:lnTo>
                <a:lnTo>
                  <a:pt x="2182146" y="1116013"/>
                </a:lnTo>
                <a:lnTo>
                  <a:pt x="2174759" y="1111779"/>
                </a:lnTo>
                <a:lnTo>
                  <a:pt x="2167373" y="1106488"/>
                </a:lnTo>
                <a:lnTo>
                  <a:pt x="2161569" y="1101196"/>
                </a:lnTo>
                <a:lnTo>
                  <a:pt x="2155237" y="1094317"/>
                </a:lnTo>
                <a:lnTo>
                  <a:pt x="2150489" y="1087438"/>
                </a:lnTo>
                <a:lnTo>
                  <a:pt x="2145740" y="1080029"/>
                </a:lnTo>
                <a:lnTo>
                  <a:pt x="2142047" y="1072092"/>
                </a:lnTo>
                <a:lnTo>
                  <a:pt x="2138882" y="1063625"/>
                </a:lnTo>
                <a:lnTo>
                  <a:pt x="2137299" y="1055158"/>
                </a:lnTo>
                <a:lnTo>
                  <a:pt x="2135188" y="1046162"/>
                </a:lnTo>
                <a:lnTo>
                  <a:pt x="2135188" y="1037167"/>
                </a:lnTo>
                <a:lnTo>
                  <a:pt x="2135188" y="1027642"/>
                </a:lnTo>
                <a:lnTo>
                  <a:pt x="2137299" y="1019175"/>
                </a:lnTo>
                <a:lnTo>
                  <a:pt x="2138882" y="1010179"/>
                </a:lnTo>
                <a:lnTo>
                  <a:pt x="2142047" y="1002241"/>
                </a:lnTo>
                <a:lnTo>
                  <a:pt x="2145740" y="994304"/>
                </a:lnTo>
                <a:lnTo>
                  <a:pt x="2150489" y="986896"/>
                </a:lnTo>
                <a:lnTo>
                  <a:pt x="2155237" y="980016"/>
                </a:lnTo>
                <a:lnTo>
                  <a:pt x="2161569" y="973666"/>
                </a:lnTo>
                <a:lnTo>
                  <a:pt x="2167373" y="967846"/>
                </a:lnTo>
                <a:lnTo>
                  <a:pt x="2174759" y="962554"/>
                </a:lnTo>
                <a:lnTo>
                  <a:pt x="2182146" y="957791"/>
                </a:lnTo>
                <a:lnTo>
                  <a:pt x="2190060" y="954087"/>
                </a:lnTo>
                <a:lnTo>
                  <a:pt x="2197974" y="950912"/>
                </a:lnTo>
                <a:lnTo>
                  <a:pt x="2206416" y="949325"/>
                </a:lnTo>
                <a:lnTo>
                  <a:pt x="2215385" y="947737"/>
                </a:lnTo>
                <a:close/>
                <a:moveTo>
                  <a:pt x="1973739" y="947737"/>
                </a:moveTo>
                <a:lnTo>
                  <a:pt x="1983320" y="947737"/>
                </a:lnTo>
                <a:lnTo>
                  <a:pt x="1992369" y="947737"/>
                </a:lnTo>
                <a:lnTo>
                  <a:pt x="2001418" y="949325"/>
                </a:lnTo>
                <a:lnTo>
                  <a:pt x="2009934" y="950912"/>
                </a:lnTo>
                <a:lnTo>
                  <a:pt x="2017918" y="954087"/>
                </a:lnTo>
                <a:lnTo>
                  <a:pt x="2025902" y="957791"/>
                </a:lnTo>
                <a:lnTo>
                  <a:pt x="2033354" y="962554"/>
                </a:lnTo>
                <a:lnTo>
                  <a:pt x="2040806" y="967846"/>
                </a:lnTo>
                <a:lnTo>
                  <a:pt x="2046661" y="973666"/>
                </a:lnTo>
                <a:lnTo>
                  <a:pt x="2053049" y="980016"/>
                </a:lnTo>
                <a:lnTo>
                  <a:pt x="2057839" y="986896"/>
                </a:lnTo>
                <a:lnTo>
                  <a:pt x="2062630" y="994304"/>
                </a:lnTo>
                <a:lnTo>
                  <a:pt x="2066356" y="1002241"/>
                </a:lnTo>
                <a:lnTo>
                  <a:pt x="2069549" y="1010179"/>
                </a:lnTo>
                <a:lnTo>
                  <a:pt x="2071146" y="1019175"/>
                </a:lnTo>
                <a:lnTo>
                  <a:pt x="2073275" y="1027642"/>
                </a:lnTo>
                <a:lnTo>
                  <a:pt x="2073275" y="1037167"/>
                </a:lnTo>
                <a:lnTo>
                  <a:pt x="2073275" y="1046162"/>
                </a:lnTo>
                <a:lnTo>
                  <a:pt x="2071146" y="1055158"/>
                </a:lnTo>
                <a:lnTo>
                  <a:pt x="2069549" y="1063625"/>
                </a:lnTo>
                <a:lnTo>
                  <a:pt x="2066356" y="1072092"/>
                </a:lnTo>
                <a:lnTo>
                  <a:pt x="2062630" y="1080029"/>
                </a:lnTo>
                <a:lnTo>
                  <a:pt x="2057839" y="1087438"/>
                </a:lnTo>
                <a:lnTo>
                  <a:pt x="2053049" y="1094317"/>
                </a:lnTo>
                <a:lnTo>
                  <a:pt x="2046661" y="1101196"/>
                </a:lnTo>
                <a:lnTo>
                  <a:pt x="2040806" y="1106488"/>
                </a:lnTo>
                <a:lnTo>
                  <a:pt x="2033354" y="1111779"/>
                </a:lnTo>
                <a:lnTo>
                  <a:pt x="2025902" y="1116013"/>
                </a:lnTo>
                <a:lnTo>
                  <a:pt x="2017918" y="1119717"/>
                </a:lnTo>
                <a:lnTo>
                  <a:pt x="2009934" y="1122892"/>
                </a:lnTo>
                <a:lnTo>
                  <a:pt x="2001418" y="1125538"/>
                </a:lnTo>
                <a:lnTo>
                  <a:pt x="1992369" y="1126596"/>
                </a:lnTo>
                <a:lnTo>
                  <a:pt x="1983320" y="1127125"/>
                </a:lnTo>
                <a:lnTo>
                  <a:pt x="1973739" y="1126596"/>
                </a:lnTo>
                <a:lnTo>
                  <a:pt x="1964690" y="1125538"/>
                </a:lnTo>
                <a:lnTo>
                  <a:pt x="1956174" y="1122892"/>
                </a:lnTo>
                <a:lnTo>
                  <a:pt x="1947657" y="1119717"/>
                </a:lnTo>
                <a:lnTo>
                  <a:pt x="1939673" y="1116013"/>
                </a:lnTo>
                <a:lnTo>
                  <a:pt x="1932221" y="1111779"/>
                </a:lnTo>
                <a:lnTo>
                  <a:pt x="1925834" y="1106488"/>
                </a:lnTo>
                <a:lnTo>
                  <a:pt x="1918914" y="1101196"/>
                </a:lnTo>
                <a:lnTo>
                  <a:pt x="1913591" y="1094317"/>
                </a:lnTo>
                <a:lnTo>
                  <a:pt x="1907736" y="1087438"/>
                </a:lnTo>
                <a:lnTo>
                  <a:pt x="1903478" y="1080029"/>
                </a:lnTo>
                <a:lnTo>
                  <a:pt x="1899752" y="1072092"/>
                </a:lnTo>
                <a:lnTo>
                  <a:pt x="1897091" y="1063625"/>
                </a:lnTo>
                <a:lnTo>
                  <a:pt x="1894429" y="1055158"/>
                </a:lnTo>
                <a:lnTo>
                  <a:pt x="1893365" y="1046162"/>
                </a:lnTo>
                <a:lnTo>
                  <a:pt x="1892300" y="1037167"/>
                </a:lnTo>
                <a:lnTo>
                  <a:pt x="1893365" y="1027642"/>
                </a:lnTo>
                <a:lnTo>
                  <a:pt x="1894429" y="1019175"/>
                </a:lnTo>
                <a:lnTo>
                  <a:pt x="1897091" y="1010179"/>
                </a:lnTo>
                <a:lnTo>
                  <a:pt x="1899752" y="1002241"/>
                </a:lnTo>
                <a:lnTo>
                  <a:pt x="1903478" y="994304"/>
                </a:lnTo>
                <a:lnTo>
                  <a:pt x="1907736" y="986896"/>
                </a:lnTo>
                <a:lnTo>
                  <a:pt x="1913591" y="980016"/>
                </a:lnTo>
                <a:lnTo>
                  <a:pt x="1918914" y="973666"/>
                </a:lnTo>
                <a:lnTo>
                  <a:pt x="1925834" y="967846"/>
                </a:lnTo>
                <a:lnTo>
                  <a:pt x="1932221" y="962554"/>
                </a:lnTo>
                <a:lnTo>
                  <a:pt x="1939673" y="957791"/>
                </a:lnTo>
                <a:lnTo>
                  <a:pt x="1947657" y="954087"/>
                </a:lnTo>
                <a:lnTo>
                  <a:pt x="1956174" y="950912"/>
                </a:lnTo>
                <a:lnTo>
                  <a:pt x="1964690" y="949325"/>
                </a:lnTo>
                <a:lnTo>
                  <a:pt x="1973739" y="947737"/>
                </a:lnTo>
                <a:close/>
                <a:moveTo>
                  <a:pt x="1263122" y="947737"/>
                </a:moveTo>
                <a:lnTo>
                  <a:pt x="1272118" y="947737"/>
                </a:lnTo>
                <a:lnTo>
                  <a:pt x="1281114" y="947737"/>
                </a:lnTo>
                <a:lnTo>
                  <a:pt x="1290639" y="949325"/>
                </a:lnTo>
                <a:lnTo>
                  <a:pt x="1299105" y="950912"/>
                </a:lnTo>
                <a:lnTo>
                  <a:pt x="1307572" y="954087"/>
                </a:lnTo>
                <a:lnTo>
                  <a:pt x="1315509" y="957791"/>
                </a:lnTo>
                <a:lnTo>
                  <a:pt x="1322918" y="962554"/>
                </a:lnTo>
                <a:lnTo>
                  <a:pt x="1329268" y="967846"/>
                </a:lnTo>
                <a:lnTo>
                  <a:pt x="1336147" y="973666"/>
                </a:lnTo>
                <a:lnTo>
                  <a:pt x="1341439" y="980016"/>
                </a:lnTo>
                <a:lnTo>
                  <a:pt x="1347260" y="986896"/>
                </a:lnTo>
                <a:lnTo>
                  <a:pt x="1351493" y="994304"/>
                </a:lnTo>
                <a:lnTo>
                  <a:pt x="1355197" y="1002241"/>
                </a:lnTo>
                <a:lnTo>
                  <a:pt x="1357843" y="1010179"/>
                </a:lnTo>
                <a:lnTo>
                  <a:pt x="1360489" y="1019175"/>
                </a:lnTo>
                <a:lnTo>
                  <a:pt x="1361547" y="1027642"/>
                </a:lnTo>
                <a:lnTo>
                  <a:pt x="1362076" y="1037167"/>
                </a:lnTo>
                <a:lnTo>
                  <a:pt x="1361547" y="1046162"/>
                </a:lnTo>
                <a:lnTo>
                  <a:pt x="1360489" y="1055158"/>
                </a:lnTo>
                <a:lnTo>
                  <a:pt x="1357843" y="1063625"/>
                </a:lnTo>
                <a:lnTo>
                  <a:pt x="1355197" y="1072092"/>
                </a:lnTo>
                <a:lnTo>
                  <a:pt x="1351493" y="1080029"/>
                </a:lnTo>
                <a:lnTo>
                  <a:pt x="1347260" y="1087438"/>
                </a:lnTo>
                <a:lnTo>
                  <a:pt x="1341439" y="1094317"/>
                </a:lnTo>
                <a:lnTo>
                  <a:pt x="1336147" y="1101196"/>
                </a:lnTo>
                <a:lnTo>
                  <a:pt x="1329268" y="1106488"/>
                </a:lnTo>
                <a:lnTo>
                  <a:pt x="1322918" y="1111779"/>
                </a:lnTo>
                <a:lnTo>
                  <a:pt x="1315509" y="1116013"/>
                </a:lnTo>
                <a:lnTo>
                  <a:pt x="1307572" y="1119717"/>
                </a:lnTo>
                <a:lnTo>
                  <a:pt x="1299105" y="1122892"/>
                </a:lnTo>
                <a:lnTo>
                  <a:pt x="1290639" y="1125538"/>
                </a:lnTo>
                <a:lnTo>
                  <a:pt x="1281114" y="1126596"/>
                </a:lnTo>
                <a:lnTo>
                  <a:pt x="1272118" y="1127125"/>
                </a:lnTo>
                <a:lnTo>
                  <a:pt x="1263122" y="1126596"/>
                </a:lnTo>
                <a:lnTo>
                  <a:pt x="1254655" y="1125538"/>
                </a:lnTo>
                <a:lnTo>
                  <a:pt x="1245659" y="1122892"/>
                </a:lnTo>
                <a:lnTo>
                  <a:pt x="1237722" y="1119717"/>
                </a:lnTo>
                <a:lnTo>
                  <a:pt x="1229784" y="1116013"/>
                </a:lnTo>
                <a:lnTo>
                  <a:pt x="1222376" y="1111779"/>
                </a:lnTo>
                <a:lnTo>
                  <a:pt x="1214968" y="1106488"/>
                </a:lnTo>
                <a:lnTo>
                  <a:pt x="1209147" y="1101196"/>
                </a:lnTo>
                <a:lnTo>
                  <a:pt x="1202797" y="1094317"/>
                </a:lnTo>
                <a:lnTo>
                  <a:pt x="1198034" y="1087438"/>
                </a:lnTo>
                <a:lnTo>
                  <a:pt x="1193272" y="1080029"/>
                </a:lnTo>
                <a:lnTo>
                  <a:pt x="1189567" y="1072092"/>
                </a:lnTo>
                <a:lnTo>
                  <a:pt x="1186392" y="1063625"/>
                </a:lnTo>
                <a:lnTo>
                  <a:pt x="1184805" y="1055158"/>
                </a:lnTo>
                <a:lnTo>
                  <a:pt x="1182688" y="1046162"/>
                </a:lnTo>
                <a:lnTo>
                  <a:pt x="1182688" y="1037167"/>
                </a:lnTo>
                <a:lnTo>
                  <a:pt x="1182688" y="1027642"/>
                </a:lnTo>
                <a:lnTo>
                  <a:pt x="1184805" y="1019175"/>
                </a:lnTo>
                <a:lnTo>
                  <a:pt x="1186392" y="1010179"/>
                </a:lnTo>
                <a:lnTo>
                  <a:pt x="1189567" y="1002241"/>
                </a:lnTo>
                <a:lnTo>
                  <a:pt x="1193272" y="994304"/>
                </a:lnTo>
                <a:lnTo>
                  <a:pt x="1198034" y="986896"/>
                </a:lnTo>
                <a:lnTo>
                  <a:pt x="1202797" y="980016"/>
                </a:lnTo>
                <a:lnTo>
                  <a:pt x="1209147" y="973666"/>
                </a:lnTo>
                <a:lnTo>
                  <a:pt x="1214968" y="967846"/>
                </a:lnTo>
                <a:lnTo>
                  <a:pt x="1222376" y="962554"/>
                </a:lnTo>
                <a:lnTo>
                  <a:pt x="1229784" y="957791"/>
                </a:lnTo>
                <a:lnTo>
                  <a:pt x="1237722" y="954087"/>
                </a:lnTo>
                <a:lnTo>
                  <a:pt x="1245659" y="950912"/>
                </a:lnTo>
                <a:lnTo>
                  <a:pt x="1254655" y="949325"/>
                </a:lnTo>
                <a:lnTo>
                  <a:pt x="1263122" y="947737"/>
                </a:lnTo>
                <a:close/>
                <a:moveTo>
                  <a:pt x="1026055" y="947737"/>
                </a:moveTo>
                <a:lnTo>
                  <a:pt x="1036109" y="947737"/>
                </a:lnTo>
                <a:lnTo>
                  <a:pt x="1045105" y="947737"/>
                </a:lnTo>
                <a:lnTo>
                  <a:pt x="1053571" y="949325"/>
                </a:lnTo>
                <a:lnTo>
                  <a:pt x="1062038" y="950912"/>
                </a:lnTo>
                <a:lnTo>
                  <a:pt x="1070505" y="954087"/>
                </a:lnTo>
                <a:lnTo>
                  <a:pt x="1078442" y="957791"/>
                </a:lnTo>
                <a:lnTo>
                  <a:pt x="1085851" y="962554"/>
                </a:lnTo>
                <a:lnTo>
                  <a:pt x="1092730" y="967846"/>
                </a:lnTo>
                <a:lnTo>
                  <a:pt x="1099080" y="973666"/>
                </a:lnTo>
                <a:lnTo>
                  <a:pt x="1105430" y="980016"/>
                </a:lnTo>
                <a:lnTo>
                  <a:pt x="1110192" y="986896"/>
                </a:lnTo>
                <a:lnTo>
                  <a:pt x="1114426" y="994304"/>
                </a:lnTo>
                <a:lnTo>
                  <a:pt x="1118659" y="1002241"/>
                </a:lnTo>
                <a:lnTo>
                  <a:pt x="1121834" y="1010179"/>
                </a:lnTo>
                <a:lnTo>
                  <a:pt x="1123422" y="1019175"/>
                </a:lnTo>
                <a:lnTo>
                  <a:pt x="1125009" y="1027642"/>
                </a:lnTo>
                <a:lnTo>
                  <a:pt x="1125538" y="1037167"/>
                </a:lnTo>
                <a:lnTo>
                  <a:pt x="1125009" y="1046162"/>
                </a:lnTo>
                <a:lnTo>
                  <a:pt x="1123422" y="1055158"/>
                </a:lnTo>
                <a:lnTo>
                  <a:pt x="1121834" y="1063625"/>
                </a:lnTo>
                <a:lnTo>
                  <a:pt x="1118659" y="1072092"/>
                </a:lnTo>
                <a:lnTo>
                  <a:pt x="1114426" y="1080029"/>
                </a:lnTo>
                <a:lnTo>
                  <a:pt x="1110192" y="1087438"/>
                </a:lnTo>
                <a:lnTo>
                  <a:pt x="1105430" y="1094317"/>
                </a:lnTo>
                <a:lnTo>
                  <a:pt x="1099080" y="1101196"/>
                </a:lnTo>
                <a:lnTo>
                  <a:pt x="1092730" y="1106488"/>
                </a:lnTo>
                <a:lnTo>
                  <a:pt x="1085851" y="1111779"/>
                </a:lnTo>
                <a:lnTo>
                  <a:pt x="1078442" y="1116013"/>
                </a:lnTo>
                <a:lnTo>
                  <a:pt x="1070505" y="1119717"/>
                </a:lnTo>
                <a:lnTo>
                  <a:pt x="1062038" y="1122892"/>
                </a:lnTo>
                <a:lnTo>
                  <a:pt x="1053571" y="1125538"/>
                </a:lnTo>
                <a:lnTo>
                  <a:pt x="1045105" y="1126596"/>
                </a:lnTo>
                <a:lnTo>
                  <a:pt x="1036109" y="1127125"/>
                </a:lnTo>
                <a:lnTo>
                  <a:pt x="1026055" y="1126596"/>
                </a:lnTo>
                <a:lnTo>
                  <a:pt x="1017588" y="1125538"/>
                </a:lnTo>
                <a:lnTo>
                  <a:pt x="1009121" y="1122892"/>
                </a:lnTo>
                <a:lnTo>
                  <a:pt x="1000655" y="1119717"/>
                </a:lnTo>
                <a:lnTo>
                  <a:pt x="992717" y="1116013"/>
                </a:lnTo>
                <a:lnTo>
                  <a:pt x="985309" y="1111779"/>
                </a:lnTo>
                <a:lnTo>
                  <a:pt x="978959" y="1106488"/>
                </a:lnTo>
                <a:lnTo>
                  <a:pt x="972079" y="1101196"/>
                </a:lnTo>
                <a:lnTo>
                  <a:pt x="966259" y="1094317"/>
                </a:lnTo>
                <a:lnTo>
                  <a:pt x="960967" y="1087438"/>
                </a:lnTo>
                <a:lnTo>
                  <a:pt x="956734" y="1080029"/>
                </a:lnTo>
                <a:lnTo>
                  <a:pt x="952500" y="1072092"/>
                </a:lnTo>
                <a:lnTo>
                  <a:pt x="949325" y="1063625"/>
                </a:lnTo>
                <a:lnTo>
                  <a:pt x="947738" y="1055158"/>
                </a:lnTo>
                <a:lnTo>
                  <a:pt x="946679" y="1046162"/>
                </a:lnTo>
                <a:lnTo>
                  <a:pt x="946150" y="1037167"/>
                </a:lnTo>
                <a:lnTo>
                  <a:pt x="946679" y="1027642"/>
                </a:lnTo>
                <a:lnTo>
                  <a:pt x="947738" y="1019175"/>
                </a:lnTo>
                <a:lnTo>
                  <a:pt x="949325" y="1010179"/>
                </a:lnTo>
                <a:lnTo>
                  <a:pt x="952500" y="1002241"/>
                </a:lnTo>
                <a:lnTo>
                  <a:pt x="956734" y="994304"/>
                </a:lnTo>
                <a:lnTo>
                  <a:pt x="960967" y="986896"/>
                </a:lnTo>
                <a:lnTo>
                  <a:pt x="966259" y="980016"/>
                </a:lnTo>
                <a:lnTo>
                  <a:pt x="972079" y="973666"/>
                </a:lnTo>
                <a:lnTo>
                  <a:pt x="978959" y="967846"/>
                </a:lnTo>
                <a:lnTo>
                  <a:pt x="985309" y="962554"/>
                </a:lnTo>
                <a:lnTo>
                  <a:pt x="992717" y="957791"/>
                </a:lnTo>
                <a:lnTo>
                  <a:pt x="1000655" y="954087"/>
                </a:lnTo>
                <a:lnTo>
                  <a:pt x="1009121" y="950912"/>
                </a:lnTo>
                <a:lnTo>
                  <a:pt x="1017588" y="949325"/>
                </a:lnTo>
                <a:lnTo>
                  <a:pt x="1026055" y="947737"/>
                </a:lnTo>
                <a:close/>
                <a:moveTo>
                  <a:pt x="794572" y="947737"/>
                </a:moveTo>
                <a:lnTo>
                  <a:pt x="804069" y="947737"/>
                </a:lnTo>
                <a:lnTo>
                  <a:pt x="813566" y="947737"/>
                </a:lnTo>
                <a:lnTo>
                  <a:pt x="822008" y="949325"/>
                </a:lnTo>
                <a:lnTo>
                  <a:pt x="830450" y="950912"/>
                </a:lnTo>
                <a:lnTo>
                  <a:pt x="838892" y="954087"/>
                </a:lnTo>
                <a:lnTo>
                  <a:pt x="846806" y="957791"/>
                </a:lnTo>
                <a:lnTo>
                  <a:pt x="854192" y="962554"/>
                </a:lnTo>
                <a:lnTo>
                  <a:pt x="860524" y="967846"/>
                </a:lnTo>
                <a:lnTo>
                  <a:pt x="867383" y="973666"/>
                </a:lnTo>
                <a:lnTo>
                  <a:pt x="873714" y="980016"/>
                </a:lnTo>
                <a:lnTo>
                  <a:pt x="878463" y="986896"/>
                </a:lnTo>
                <a:lnTo>
                  <a:pt x="882683" y="994304"/>
                </a:lnTo>
                <a:lnTo>
                  <a:pt x="886904" y="1002241"/>
                </a:lnTo>
                <a:lnTo>
                  <a:pt x="890070" y="1010179"/>
                </a:lnTo>
                <a:lnTo>
                  <a:pt x="891653" y="1019175"/>
                </a:lnTo>
                <a:lnTo>
                  <a:pt x="892708" y="1027642"/>
                </a:lnTo>
                <a:lnTo>
                  <a:pt x="893763" y="1037167"/>
                </a:lnTo>
                <a:lnTo>
                  <a:pt x="892708" y="1046162"/>
                </a:lnTo>
                <a:lnTo>
                  <a:pt x="891653" y="1055158"/>
                </a:lnTo>
                <a:lnTo>
                  <a:pt x="890070" y="1063625"/>
                </a:lnTo>
                <a:lnTo>
                  <a:pt x="886904" y="1072092"/>
                </a:lnTo>
                <a:lnTo>
                  <a:pt x="882683" y="1080029"/>
                </a:lnTo>
                <a:lnTo>
                  <a:pt x="878463" y="1087438"/>
                </a:lnTo>
                <a:lnTo>
                  <a:pt x="873714" y="1094317"/>
                </a:lnTo>
                <a:lnTo>
                  <a:pt x="867383" y="1101196"/>
                </a:lnTo>
                <a:lnTo>
                  <a:pt x="860524" y="1106488"/>
                </a:lnTo>
                <a:lnTo>
                  <a:pt x="854192" y="1111779"/>
                </a:lnTo>
                <a:lnTo>
                  <a:pt x="846806" y="1116013"/>
                </a:lnTo>
                <a:lnTo>
                  <a:pt x="838892" y="1119717"/>
                </a:lnTo>
                <a:lnTo>
                  <a:pt x="830450" y="1122892"/>
                </a:lnTo>
                <a:lnTo>
                  <a:pt x="822008" y="1125538"/>
                </a:lnTo>
                <a:lnTo>
                  <a:pt x="813566" y="1126596"/>
                </a:lnTo>
                <a:lnTo>
                  <a:pt x="804069" y="1127125"/>
                </a:lnTo>
                <a:lnTo>
                  <a:pt x="794572" y="1126596"/>
                </a:lnTo>
                <a:lnTo>
                  <a:pt x="786130" y="1125538"/>
                </a:lnTo>
                <a:lnTo>
                  <a:pt x="777689" y="1122892"/>
                </a:lnTo>
                <a:lnTo>
                  <a:pt x="769247" y="1119717"/>
                </a:lnTo>
                <a:lnTo>
                  <a:pt x="761333" y="1116013"/>
                </a:lnTo>
                <a:lnTo>
                  <a:pt x="753946" y="1111779"/>
                </a:lnTo>
                <a:lnTo>
                  <a:pt x="747087" y="1106488"/>
                </a:lnTo>
                <a:lnTo>
                  <a:pt x="740756" y="1101196"/>
                </a:lnTo>
                <a:lnTo>
                  <a:pt x="734424" y="1094317"/>
                </a:lnTo>
                <a:lnTo>
                  <a:pt x="729676" y="1087438"/>
                </a:lnTo>
                <a:lnTo>
                  <a:pt x="725455" y="1080029"/>
                </a:lnTo>
                <a:lnTo>
                  <a:pt x="721234" y="1072092"/>
                </a:lnTo>
                <a:lnTo>
                  <a:pt x="718069" y="1063625"/>
                </a:lnTo>
                <a:lnTo>
                  <a:pt x="716486" y="1055158"/>
                </a:lnTo>
                <a:lnTo>
                  <a:pt x="714903" y="1046162"/>
                </a:lnTo>
                <a:lnTo>
                  <a:pt x="714375" y="1037167"/>
                </a:lnTo>
                <a:lnTo>
                  <a:pt x="714903" y="1027642"/>
                </a:lnTo>
                <a:lnTo>
                  <a:pt x="716486" y="1019175"/>
                </a:lnTo>
                <a:lnTo>
                  <a:pt x="718069" y="1010179"/>
                </a:lnTo>
                <a:lnTo>
                  <a:pt x="721234" y="1002241"/>
                </a:lnTo>
                <a:lnTo>
                  <a:pt x="725455" y="994304"/>
                </a:lnTo>
                <a:lnTo>
                  <a:pt x="729676" y="986896"/>
                </a:lnTo>
                <a:lnTo>
                  <a:pt x="734424" y="980016"/>
                </a:lnTo>
                <a:lnTo>
                  <a:pt x="740756" y="973666"/>
                </a:lnTo>
                <a:lnTo>
                  <a:pt x="747087" y="967846"/>
                </a:lnTo>
                <a:lnTo>
                  <a:pt x="753946" y="962554"/>
                </a:lnTo>
                <a:lnTo>
                  <a:pt x="761333" y="957791"/>
                </a:lnTo>
                <a:lnTo>
                  <a:pt x="769247" y="954087"/>
                </a:lnTo>
                <a:lnTo>
                  <a:pt x="777689" y="950912"/>
                </a:lnTo>
                <a:lnTo>
                  <a:pt x="786130" y="949325"/>
                </a:lnTo>
                <a:lnTo>
                  <a:pt x="794572" y="947737"/>
                </a:lnTo>
                <a:close/>
                <a:moveTo>
                  <a:pt x="554089" y="947737"/>
                </a:moveTo>
                <a:lnTo>
                  <a:pt x="563032" y="947737"/>
                </a:lnTo>
                <a:lnTo>
                  <a:pt x="571975" y="947737"/>
                </a:lnTo>
                <a:lnTo>
                  <a:pt x="580918" y="949325"/>
                </a:lnTo>
                <a:lnTo>
                  <a:pt x="589335" y="950912"/>
                </a:lnTo>
                <a:lnTo>
                  <a:pt x="597226" y="954087"/>
                </a:lnTo>
                <a:lnTo>
                  <a:pt x="605117" y="957791"/>
                </a:lnTo>
                <a:lnTo>
                  <a:pt x="613008" y="962554"/>
                </a:lnTo>
                <a:lnTo>
                  <a:pt x="619847" y="967846"/>
                </a:lnTo>
                <a:lnTo>
                  <a:pt x="625633" y="973666"/>
                </a:lnTo>
                <a:lnTo>
                  <a:pt x="631946" y="980016"/>
                </a:lnTo>
                <a:lnTo>
                  <a:pt x="636681" y="986896"/>
                </a:lnTo>
                <a:lnTo>
                  <a:pt x="641415" y="994304"/>
                </a:lnTo>
                <a:lnTo>
                  <a:pt x="645098" y="1002241"/>
                </a:lnTo>
                <a:lnTo>
                  <a:pt x="648254" y="1010179"/>
                </a:lnTo>
                <a:lnTo>
                  <a:pt x="650885" y="1019175"/>
                </a:lnTo>
                <a:lnTo>
                  <a:pt x="651937" y="1027642"/>
                </a:lnTo>
                <a:lnTo>
                  <a:pt x="652463" y="1037167"/>
                </a:lnTo>
                <a:lnTo>
                  <a:pt x="651937" y="1046162"/>
                </a:lnTo>
                <a:lnTo>
                  <a:pt x="650885" y="1055158"/>
                </a:lnTo>
                <a:lnTo>
                  <a:pt x="648254" y="1063625"/>
                </a:lnTo>
                <a:lnTo>
                  <a:pt x="645098" y="1072092"/>
                </a:lnTo>
                <a:lnTo>
                  <a:pt x="641415" y="1080029"/>
                </a:lnTo>
                <a:lnTo>
                  <a:pt x="636681" y="1087438"/>
                </a:lnTo>
                <a:lnTo>
                  <a:pt x="631946" y="1094317"/>
                </a:lnTo>
                <a:lnTo>
                  <a:pt x="625633" y="1101196"/>
                </a:lnTo>
                <a:lnTo>
                  <a:pt x="619847" y="1106488"/>
                </a:lnTo>
                <a:lnTo>
                  <a:pt x="613008" y="1111779"/>
                </a:lnTo>
                <a:lnTo>
                  <a:pt x="605117" y="1116013"/>
                </a:lnTo>
                <a:lnTo>
                  <a:pt x="597226" y="1119717"/>
                </a:lnTo>
                <a:lnTo>
                  <a:pt x="589335" y="1122892"/>
                </a:lnTo>
                <a:lnTo>
                  <a:pt x="580918" y="1125538"/>
                </a:lnTo>
                <a:lnTo>
                  <a:pt x="571975" y="1126596"/>
                </a:lnTo>
                <a:lnTo>
                  <a:pt x="563032" y="1127125"/>
                </a:lnTo>
                <a:lnTo>
                  <a:pt x="554089" y="1126596"/>
                </a:lnTo>
                <a:lnTo>
                  <a:pt x="544620" y="1125538"/>
                </a:lnTo>
                <a:lnTo>
                  <a:pt x="536202" y="1122892"/>
                </a:lnTo>
                <a:lnTo>
                  <a:pt x="527785" y="1119717"/>
                </a:lnTo>
                <a:lnTo>
                  <a:pt x="519894" y="1116013"/>
                </a:lnTo>
                <a:lnTo>
                  <a:pt x="512530" y="1111779"/>
                </a:lnTo>
                <a:lnTo>
                  <a:pt x="506217" y="1106488"/>
                </a:lnTo>
                <a:lnTo>
                  <a:pt x="499378" y="1101196"/>
                </a:lnTo>
                <a:lnTo>
                  <a:pt x="494117" y="1094317"/>
                </a:lnTo>
                <a:lnTo>
                  <a:pt x="488331" y="1087438"/>
                </a:lnTo>
                <a:lnTo>
                  <a:pt x="484122" y="1080029"/>
                </a:lnTo>
                <a:lnTo>
                  <a:pt x="480440" y="1072092"/>
                </a:lnTo>
                <a:lnTo>
                  <a:pt x="477809" y="1063625"/>
                </a:lnTo>
                <a:lnTo>
                  <a:pt x="475179" y="1055158"/>
                </a:lnTo>
                <a:lnTo>
                  <a:pt x="474127" y="1046162"/>
                </a:lnTo>
                <a:lnTo>
                  <a:pt x="473075" y="1037167"/>
                </a:lnTo>
                <a:lnTo>
                  <a:pt x="474127" y="1027642"/>
                </a:lnTo>
                <a:lnTo>
                  <a:pt x="475179" y="1019175"/>
                </a:lnTo>
                <a:lnTo>
                  <a:pt x="477809" y="1010179"/>
                </a:lnTo>
                <a:lnTo>
                  <a:pt x="480440" y="1002241"/>
                </a:lnTo>
                <a:lnTo>
                  <a:pt x="484122" y="994304"/>
                </a:lnTo>
                <a:lnTo>
                  <a:pt x="488331" y="986896"/>
                </a:lnTo>
                <a:lnTo>
                  <a:pt x="494117" y="980016"/>
                </a:lnTo>
                <a:lnTo>
                  <a:pt x="499378" y="973666"/>
                </a:lnTo>
                <a:lnTo>
                  <a:pt x="506217" y="967846"/>
                </a:lnTo>
                <a:lnTo>
                  <a:pt x="512530" y="962554"/>
                </a:lnTo>
                <a:lnTo>
                  <a:pt x="519894" y="957791"/>
                </a:lnTo>
                <a:lnTo>
                  <a:pt x="527785" y="954087"/>
                </a:lnTo>
                <a:lnTo>
                  <a:pt x="536202" y="950912"/>
                </a:lnTo>
                <a:lnTo>
                  <a:pt x="544620" y="949325"/>
                </a:lnTo>
                <a:lnTo>
                  <a:pt x="554089" y="947737"/>
                </a:lnTo>
                <a:close/>
                <a:moveTo>
                  <a:pt x="2929995" y="711200"/>
                </a:moveTo>
                <a:lnTo>
                  <a:pt x="2938938" y="711729"/>
                </a:lnTo>
                <a:lnTo>
                  <a:pt x="2947881" y="712788"/>
                </a:lnTo>
                <a:lnTo>
                  <a:pt x="2956298" y="714904"/>
                </a:lnTo>
                <a:lnTo>
                  <a:pt x="2964189" y="718079"/>
                </a:lnTo>
                <a:lnTo>
                  <a:pt x="2972080" y="722313"/>
                </a:lnTo>
                <a:lnTo>
                  <a:pt x="2979971" y="726546"/>
                </a:lnTo>
                <a:lnTo>
                  <a:pt x="2986810" y="731838"/>
                </a:lnTo>
                <a:lnTo>
                  <a:pt x="2992597" y="737129"/>
                </a:lnTo>
                <a:lnTo>
                  <a:pt x="2998909" y="744009"/>
                </a:lnTo>
                <a:lnTo>
                  <a:pt x="3003644" y="750888"/>
                </a:lnTo>
                <a:lnTo>
                  <a:pt x="3008379" y="758296"/>
                </a:lnTo>
                <a:lnTo>
                  <a:pt x="3012061" y="766234"/>
                </a:lnTo>
                <a:lnTo>
                  <a:pt x="3015217" y="774700"/>
                </a:lnTo>
                <a:lnTo>
                  <a:pt x="3017848" y="783167"/>
                </a:lnTo>
                <a:lnTo>
                  <a:pt x="3018900" y="791634"/>
                </a:lnTo>
                <a:lnTo>
                  <a:pt x="3019426" y="801159"/>
                </a:lnTo>
                <a:lnTo>
                  <a:pt x="3018900" y="810684"/>
                </a:lnTo>
                <a:lnTo>
                  <a:pt x="3017848" y="819150"/>
                </a:lnTo>
                <a:lnTo>
                  <a:pt x="3015217" y="827617"/>
                </a:lnTo>
                <a:lnTo>
                  <a:pt x="3012061" y="836084"/>
                </a:lnTo>
                <a:lnTo>
                  <a:pt x="3008379" y="844021"/>
                </a:lnTo>
                <a:lnTo>
                  <a:pt x="3003644" y="851430"/>
                </a:lnTo>
                <a:lnTo>
                  <a:pt x="2998909" y="858309"/>
                </a:lnTo>
                <a:lnTo>
                  <a:pt x="2992597" y="864659"/>
                </a:lnTo>
                <a:lnTo>
                  <a:pt x="2986810" y="870480"/>
                </a:lnTo>
                <a:lnTo>
                  <a:pt x="2979971" y="875771"/>
                </a:lnTo>
                <a:lnTo>
                  <a:pt x="2972080" y="880005"/>
                </a:lnTo>
                <a:lnTo>
                  <a:pt x="2964189" y="884238"/>
                </a:lnTo>
                <a:lnTo>
                  <a:pt x="2956298" y="887413"/>
                </a:lnTo>
                <a:lnTo>
                  <a:pt x="2947881" y="889001"/>
                </a:lnTo>
                <a:lnTo>
                  <a:pt x="2938938" y="890588"/>
                </a:lnTo>
                <a:lnTo>
                  <a:pt x="2929995" y="890588"/>
                </a:lnTo>
                <a:lnTo>
                  <a:pt x="2920526" y="890588"/>
                </a:lnTo>
                <a:lnTo>
                  <a:pt x="2911583" y="889001"/>
                </a:lnTo>
                <a:lnTo>
                  <a:pt x="2903166" y="887413"/>
                </a:lnTo>
                <a:lnTo>
                  <a:pt x="2894749" y="884238"/>
                </a:lnTo>
                <a:lnTo>
                  <a:pt x="2887384" y="880005"/>
                </a:lnTo>
                <a:lnTo>
                  <a:pt x="2879493" y="875771"/>
                </a:lnTo>
                <a:lnTo>
                  <a:pt x="2873180" y="870480"/>
                </a:lnTo>
                <a:lnTo>
                  <a:pt x="2866341" y="864659"/>
                </a:lnTo>
                <a:lnTo>
                  <a:pt x="2861081" y="858309"/>
                </a:lnTo>
                <a:lnTo>
                  <a:pt x="2855294" y="851430"/>
                </a:lnTo>
                <a:lnTo>
                  <a:pt x="2851085" y="844021"/>
                </a:lnTo>
                <a:lnTo>
                  <a:pt x="2847403" y="836084"/>
                </a:lnTo>
                <a:lnTo>
                  <a:pt x="2844247" y="827617"/>
                </a:lnTo>
                <a:lnTo>
                  <a:pt x="2842142" y="819150"/>
                </a:lnTo>
                <a:lnTo>
                  <a:pt x="2841090" y="810684"/>
                </a:lnTo>
                <a:lnTo>
                  <a:pt x="2840038" y="801159"/>
                </a:lnTo>
                <a:lnTo>
                  <a:pt x="2841090" y="791634"/>
                </a:lnTo>
                <a:lnTo>
                  <a:pt x="2842142" y="783167"/>
                </a:lnTo>
                <a:lnTo>
                  <a:pt x="2844247" y="774700"/>
                </a:lnTo>
                <a:lnTo>
                  <a:pt x="2847403" y="766234"/>
                </a:lnTo>
                <a:lnTo>
                  <a:pt x="2851085" y="758296"/>
                </a:lnTo>
                <a:lnTo>
                  <a:pt x="2855294" y="750888"/>
                </a:lnTo>
                <a:lnTo>
                  <a:pt x="2861081" y="744009"/>
                </a:lnTo>
                <a:lnTo>
                  <a:pt x="2866341" y="737129"/>
                </a:lnTo>
                <a:lnTo>
                  <a:pt x="2873180" y="731838"/>
                </a:lnTo>
                <a:lnTo>
                  <a:pt x="2879493" y="726546"/>
                </a:lnTo>
                <a:lnTo>
                  <a:pt x="2887384" y="722313"/>
                </a:lnTo>
                <a:lnTo>
                  <a:pt x="2894749" y="718079"/>
                </a:lnTo>
                <a:lnTo>
                  <a:pt x="2903166" y="714904"/>
                </a:lnTo>
                <a:lnTo>
                  <a:pt x="2911583" y="712788"/>
                </a:lnTo>
                <a:lnTo>
                  <a:pt x="2920526" y="711729"/>
                </a:lnTo>
                <a:lnTo>
                  <a:pt x="2929995" y="711200"/>
                </a:lnTo>
                <a:close/>
                <a:moveTo>
                  <a:pt x="2693194" y="711200"/>
                </a:moveTo>
                <a:lnTo>
                  <a:pt x="2702163" y="711729"/>
                </a:lnTo>
                <a:lnTo>
                  <a:pt x="2711660" y="712788"/>
                </a:lnTo>
                <a:lnTo>
                  <a:pt x="2720102" y="714904"/>
                </a:lnTo>
                <a:lnTo>
                  <a:pt x="2728544" y="718079"/>
                </a:lnTo>
                <a:lnTo>
                  <a:pt x="2736458" y="722313"/>
                </a:lnTo>
                <a:lnTo>
                  <a:pt x="2743845" y="726546"/>
                </a:lnTo>
                <a:lnTo>
                  <a:pt x="2750176" y="731838"/>
                </a:lnTo>
                <a:lnTo>
                  <a:pt x="2757035" y="737129"/>
                </a:lnTo>
                <a:lnTo>
                  <a:pt x="2762311" y="744009"/>
                </a:lnTo>
                <a:lnTo>
                  <a:pt x="2768115" y="750888"/>
                </a:lnTo>
                <a:lnTo>
                  <a:pt x="2772336" y="758296"/>
                </a:lnTo>
                <a:lnTo>
                  <a:pt x="2776029" y="766234"/>
                </a:lnTo>
                <a:lnTo>
                  <a:pt x="2778667" y="774700"/>
                </a:lnTo>
                <a:lnTo>
                  <a:pt x="2781305" y="783167"/>
                </a:lnTo>
                <a:lnTo>
                  <a:pt x="2782360" y="791634"/>
                </a:lnTo>
                <a:lnTo>
                  <a:pt x="2782888" y="801159"/>
                </a:lnTo>
                <a:lnTo>
                  <a:pt x="2782360" y="810684"/>
                </a:lnTo>
                <a:lnTo>
                  <a:pt x="2781305" y="819150"/>
                </a:lnTo>
                <a:lnTo>
                  <a:pt x="2778667" y="827617"/>
                </a:lnTo>
                <a:lnTo>
                  <a:pt x="2776029" y="836084"/>
                </a:lnTo>
                <a:lnTo>
                  <a:pt x="2772336" y="844021"/>
                </a:lnTo>
                <a:lnTo>
                  <a:pt x="2768115" y="851430"/>
                </a:lnTo>
                <a:lnTo>
                  <a:pt x="2762311" y="858309"/>
                </a:lnTo>
                <a:lnTo>
                  <a:pt x="2757035" y="864659"/>
                </a:lnTo>
                <a:lnTo>
                  <a:pt x="2750176" y="870480"/>
                </a:lnTo>
                <a:lnTo>
                  <a:pt x="2743845" y="875771"/>
                </a:lnTo>
                <a:lnTo>
                  <a:pt x="2736458" y="880005"/>
                </a:lnTo>
                <a:lnTo>
                  <a:pt x="2728544" y="884238"/>
                </a:lnTo>
                <a:lnTo>
                  <a:pt x="2720102" y="887413"/>
                </a:lnTo>
                <a:lnTo>
                  <a:pt x="2711660" y="889001"/>
                </a:lnTo>
                <a:lnTo>
                  <a:pt x="2702163" y="890588"/>
                </a:lnTo>
                <a:lnTo>
                  <a:pt x="2693194" y="890588"/>
                </a:lnTo>
                <a:lnTo>
                  <a:pt x="2684225" y="890588"/>
                </a:lnTo>
                <a:lnTo>
                  <a:pt x="2675255" y="889001"/>
                </a:lnTo>
                <a:lnTo>
                  <a:pt x="2666813" y="887413"/>
                </a:lnTo>
                <a:lnTo>
                  <a:pt x="2658899" y="884238"/>
                </a:lnTo>
                <a:lnTo>
                  <a:pt x="2650985" y="880005"/>
                </a:lnTo>
                <a:lnTo>
                  <a:pt x="2643598" y="875771"/>
                </a:lnTo>
                <a:lnTo>
                  <a:pt x="2636212" y="870480"/>
                </a:lnTo>
                <a:lnTo>
                  <a:pt x="2630408" y="864659"/>
                </a:lnTo>
                <a:lnTo>
                  <a:pt x="2624077" y="858309"/>
                </a:lnTo>
                <a:lnTo>
                  <a:pt x="2619328" y="851430"/>
                </a:lnTo>
                <a:lnTo>
                  <a:pt x="2614580" y="844021"/>
                </a:lnTo>
                <a:lnTo>
                  <a:pt x="2610887" y="836084"/>
                </a:lnTo>
                <a:lnTo>
                  <a:pt x="2607721" y="827617"/>
                </a:lnTo>
                <a:lnTo>
                  <a:pt x="2605083" y="819150"/>
                </a:lnTo>
                <a:lnTo>
                  <a:pt x="2604028" y="810684"/>
                </a:lnTo>
                <a:lnTo>
                  <a:pt x="2603500" y="801159"/>
                </a:lnTo>
                <a:lnTo>
                  <a:pt x="2604028" y="791634"/>
                </a:lnTo>
                <a:lnTo>
                  <a:pt x="2605083" y="783167"/>
                </a:lnTo>
                <a:lnTo>
                  <a:pt x="2607721" y="774700"/>
                </a:lnTo>
                <a:lnTo>
                  <a:pt x="2610887" y="766234"/>
                </a:lnTo>
                <a:lnTo>
                  <a:pt x="2614580" y="758296"/>
                </a:lnTo>
                <a:lnTo>
                  <a:pt x="2619328" y="750888"/>
                </a:lnTo>
                <a:lnTo>
                  <a:pt x="2624077" y="744009"/>
                </a:lnTo>
                <a:lnTo>
                  <a:pt x="2630408" y="737129"/>
                </a:lnTo>
                <a:lnTo>
                  <a:pt x="2636212" y="731838"/>
                </a:lnTo>
                <a:lnTo>
                  <a:pt x="2643598" y="726546"/>
                </a:lnTo>
                <a:lnTo>
                  <a:pt x="2650985" y="722313"/>
                </a:lnTo>
                <a:lnTo>
                  <a:pt x="2658899" y="718079"/>
                </a:lnTo>
                <a:lnTo>
                  <a:pt x="2666813" y="714904"/>
                </a:lnTo>
                <a:lnTo>
                  <a:pt x="2675255" y="712788"/>
                </a:lnTo>
                <a:lnTo>
                  <a:pt x="2684225" y="711729"/>
                </a:lnTo>
                <a:lnTo>
                  <a:pt x="2693194" y="711200"/>
                </a:lnTo>
                <a:close/>
                <a:moveTo>
                  <a:pt x="2456393" y="711200"/>
                </a:moveTo>
                <a:lnTo>
                  <a:pt x="2465389" y="711729"/>
                </a:lnTo>
                <a:lnTo>
                  <a:pt x="2474384" y="712788"/>
                </a:lnTo>
                <a:lnTo>
                  <a:pt x="2482851" y="714904"/>
                </a:lnTo>
                <a:lnTo>
                  <a:pt x="2491318" y="718079"/>
                </a:lnTo>
                <a:lnTo>
                  <a:pt x="2499255" y="722313"/>
                </a:lnTo>
                <a:lnTo>
                  <a:pt x="2506664" y="726546"/>
                </a:lnTo>
                <a:lnTo>
                  <a:pt x="2513543" y="731838"/>
                </a:lnTo>
                <a:lnTo>
                  <a:pt x="2519893" y="737129"/>
                </a:lnTo>
                <a:lnTo>
                  <a:pt x="2525714" y="744009"/>
                </a:lnTo>
                <a:lnTo>
                  <a:pt x="2531005" y="750888"/>
                </a:lnTo>
                <a:lnTo>
                  <a:pt x="2535238" y="758296"/>
                </a:lnTo>
                <a:lnTo>
                  <a:pt x="2538943" y="766234"/>
                </a:lnTo>
                <a:lnTo>
                  <a:pt x="2542118" y="774700"/>
                </a:lnTo>
                <a:lnTo>
                  <a:pt x="2544234" y="783167"/>
                </a:lnTo>
                <a:lnTo>
                  <a:pt x="2545822" y="791634"/>
                </a:lnTo>
                <a:lnTo>
                  <a:pt x="2546351" y="801159"/>
                </a:lnTo>
                <a:lnTo>
                  <a:pt x="2545822" y="810684"/>
                </a:lnTo>
                <a:lnTo>
                  <a:pt x="2544234" y="819150"/>
                </a:lnTo>
                <a:lnTo>
                  <a:pt x="2542118" y="827617"/>
                </a:lnTo>
                <a:lnTo>
                  <a:pt x="2538943" y="836084"/>
                </a:lnTo>
                <a:lnTo>
                  <a:pt x="2535238" y="844021"/>
                </a:lnTo>
                <a:lnTo>
                  <a:pt x="2531005" y="851430"/>
                </a:lnTo>
                <a:lnTo>
                  <a:pt x="2525714" y="858309"/>
                </a:lnTo>
                <a:lnTo>
                  <a:pt x="2519893" y="864659"/>
                </a:lnTo>
                <a:lnTo>
                  <a:pt x="2513543" y="870480"/>
                </a:lnTo>
                <a:lnTo>
                  <a:pt x="2506664" y="875771"/>
                </a:lnTo>
                <a:lnTo>
                  <a:pt x="2499255" y="880005"/>
                </a:lnTo>
                <a:lnTo>
                  <a:pt x="2491318" y="884238"/>
                </a:lnTo>
                <a:lnTo>
                  <a:pt x="2482851" y="887413"/>
                </a:lnTo>
                <a:lnTo>
                  <a:pt x="2474384" y="889001"/>
                </a:lnTo>
                <a:lnTo>
                  <a:pt x="2465389" y="890588"/>
                </a:lnTo>
                <a:lnTo>
                  <a:pt x="2456393" y="890588"/>
                </a:lnTo>
                <a:lnTo>
                  <a:pt x="2446868" y="890588"/>
                </a:lnTo>
                <a:lnTo>
                  <a:pt x="2438401" y="889001"/>
                </a:lnTo>
                <a:lnTo>
                  <a:pt x="2429405" y="887413"/>
                </a:lnTo>
                <a:lnTo>
                  <a:pt x="2421468" y="884238"/>
                </a:lnTo>
                <a:lnTo>
                  <a:pt x="2413530" y="880005"/>
                </a:lnTo>
                <a:lnTo>
                  <a:pt x="2406122" y="875771"/>
                </a:lnTo>
                <a:lnTo>
                  <a:pt x="2399243" y="870480"/>
                </a:lnTo>
                <a:lnTo>
                  <a:pt x="2392892" y="864659"/>
                </a:lnTo>
                <a:lnTo>
                  <a:pt x="2387072" y="858309"/>
                </a:lnTo>
                <a:lnTo>
                  <a:pt x="2381780" y="851430"/>
                </a:lnTo>
                <a:lnTo>
                  <a:pt x="2377017" y="844021"/>
                </a:lnTo>
                <a:lnTo>
                  <a:pt x="2373313" y="836084"/>
                </a:lnTo>
                <a:lnTo>
                  <a:pt x="2370138" y="827617"/>
                </a:lnTo>
                <a:lnTo>
                  <a:pt x="2368551" y="819150"/>
                </a:lnTo>
                <a:lnTo>
                  <a:pt x="2366963" y="810684"/>
                </a:lnTo>
                <a:lnTo>
                  <a:pt x="2366963" y="801159"/>
                </a:lnTo>
                <a:lnTo>
                  <a:pt x="2366963" y="791634"/>
                </a:lnTo>
                <a:lnTo>
                  <a:pt x="2368551" y="783167"/>
                </a:lnTo>
                <a:lnTo>
                  <a:pt x="2370138" y="774700"/>
                </a:lnTo>
                <a:lnTo>
                  <a:pt x="2373313" y="766234"/>
                </a:lnTo>
                <a:lnTo>
                  <a:pt x="2377017" y="758296"/>
                </a:lnTo>
                <a:lnTo>
                  <a:pt x="2381780" y="750888"/>
                </a:lnTo>
                <a:lnTo>
                  <a:pt x="2387072" y="744009"/>
                </a:lnTo>
                <a:lnTo>
                  <a:pt x="2392892" y="737129"/>
                </a:lnTo>
                <a:lnTo>
                  <a:pt x="2399243" y="731838"/>
                </a:lnTo>
                <a:lnTo>
                  <a:pt x="2406122" y="726546"/>
                </a:lnTo>
                <a:lnTo>
                  <a:pt x="2413530" y="722313"/>
                </a:lnTo>
                <a:lnTo>
                  <a:pt x="2421468" y="718079"/>
                </a:lnTo>
                <a:lnTo>
                  <a:pt x="2429405" y="714904"/>
                </a:lnTo>
                <a:lnTo>
                  <a:pt x="2438401" y="712788"/>
                </a:lnTo>
                <a:lnTo>
                  <a:pt x="2446868" y="711729"/>
                </a:lnTo>
                <a:lnTo>
                  <a:pt x="2456393" y="711200"/>
                </a:lnTo>
                <a:close/>
                <a:moveTo>
                  <a:pt x="2220384" y="711200"/>
                </a:moveTo>
                <a:lnTo>
                  <a:pt x="2229909" y="711729"/>
                </a:lnTo>
                <a:lnTo>
                  <a:pt x="2238376" y="712788"/>
                </a:lnTo>
                <a:lnTo>
                  <a:pt x="2246842" y="714904"/>
                </a:lnTo>
                <a:lnTo>
                  <a:pt x="2255309" y="718079"/>
                </a:lnTo>
                <a:lnTo>
                  <a:pt x="2263246" y="722313"/>
                </a:lnTo>
                <a:lnTo>
                  <a:pt x="2270655" y="726546"/>
                </a:lnTo>
                <a:lnTo>
                  <a:pt x="2277005" y="731838"/>
                </a:lnTo>
                <a:lnTo>
                  <a:pt x="2283884" y="737129"/>
                </a:lnTo>
                <a:lnTo>
                  <a:pt x="2289705" y="744009"/>
                </a:lnTo>
                <a:lnTo>
                  <a:pt x="2294997" y="750888"/>
                </a:lnTo>
                <a:lnTo>
                  <a:pt x="2299230" y="758296"/>
                </a:lnTo>
                <a:lnTo>
                  <a:pt x="2303463" y="766234"/>
                </a:lnTo>
                <a:lnTo>
                  <a:pt x="2306109" y="774700"/>
                </a:lnTo>
                <a:lnTo>
                  <a:pt x="2308226" y="783167"/>
                </a:lnTo>
                <a:lnTo>
                  <a:pt x="2309284" y="791634"/>
                </a:lnTo>
                <a:lnTo>
                  <a:pt x="2309813" y="801159"/>
                </a:lnTo>
                <a:lnTo>
                  <a:pt x="2309284" y="810684"/>
                </a:lnTo>
                <a:lnTo>
                  <a:pt x="2308226" y="819150"/>
                </a:lnTo>
                <a:lnTo>
                  <a:pt x="2306109" y="827617"/>
                </a:lnTo>
                <a:lnTo>
                  <a:pt x="2303463" y="836084"/>
                </a:lnTo>
                <a:lnTo>
                  <a:pt x="2299230" y="844021"/>
                </a:lnTo>
                <a:lnTo>
                  <a:pt x="2294997" y="851430"/>
                </a:lnTo>
                <a:lnTo>
                  <a:pt x="2289705" y="858309"/>
                </a:lnTo>
                <a:lnTo>
                  <a:pt x="2283884" y="864659"/>
                </a:lnTo>
                <a:lnTo>
                  <a:pt x="2277005" y="870480"/>
                </a:lnTo>
                <a:lnTo>
                  <a:pt x="2270655" y="875771"/>
                </a:lnTo>
                <a:lnTo>
                  <a:pt x="2263246" y="880005"/>
                </a:lnTo>
                <a:lnTo>
                  <a:pt x="2255309" y="884238"/>
                </a:lnTo>
                <a:lnTo>
                  <a:pt x="2246842" y="887413"/>
                </a:lnTo>
                <a:lnTo>
                  <a:pt x="2238376" y="889001"/>
                </a:lnTo>
                <a:lnTo>
                  <a:pt x="2229909" y="890588"/>
                </a:lnTo>
                <a:lnTo>
                  <a:pt x="2220384" y="890588"/>
                </a:lnTo>
                <a:lnTo>
                  <a:pt x="2210859" y="890588"/>
                </a:lnTo>
                <a:lnTo>
                  <a:pt x="2202392" y="889001"/>
                </a:lnTo>
                <a:lnTo>
                  <a:pt x="2193925" y="887413"/>
                </a:lnTo>
                <a:lnTo>
                  <a:pt x="2185459" y="884238"/>
                </a:lnTo>
                <a:lnTo>
                  <a:pt x="2177521" y="880005"/>
                </a:lnTo>
                <a:lnTo>
                  <a:pt x="2170113" y="875771"/>
                </a:lnTo>
                <a:lnTo>
                  <a:pt x="2163234" y="870480"/>
                </a:lnTo>
                <a:lnTo>
                  <a:pt x="2156354" y="864659"/>
                </a:lnTo>
                <a:lnTo>
                  <a:pt x="2151063" y="858309"/>
                </a:lnTo>
                <a:lnTo>
                  <a:pt x="2145771" y="851430"/>
                </a:lnTo>
                <a:lnTo>
                  <a:pt x="2141538" y="844021"/>
                </a:lnTo>
                <a:lnTo>
                  <a:pt x="2137304" y="836084"/>
                </a:lnTo>
                <a:lnTo>
                  <a:pt x="2134129" y="827617"/>
                </a:lnTo>
                <a:lnTo>
                  <a:pt x="2132013" y="819150"/>
                </a:lnTo>
                <a:lnTo>
                  <a:pt x="2130954" y="810684"/>
                </a:lnTo>
                <a:lnTo>
                  <a:pt x="2130425" y="801159"/>
                </a:lnTo>
                <a:lnTo>
                  <a:pt x="2130954" y="791634"/>
                </a:lnTo>
                <a:lnTo>
                  <a:pt x="2132013" y="783167"/>
                </a:lnTo>
                <a:lnTo>
                  <a:pt x="2134129" y="774700"/>
                </a:lnTo>
                <a:lnTo>
                  <a:pt x="2137304" y="766234"/>
                </a:lnTo>
                <a:lnTo>
                  <a:pt x="2141538" y="758296"/>
                </a:lnTo>
                <a:lnTo>
                  <a:pt x="2145771" y="750888"/>
                </a:lnTo>
                <a:lnTo>
                  <a:pt x="2151063" y="744009"/>
                </a:lnTo>
                <a:lnTo>
                  <a:pt x="2156354" y="737129"/>
                </a:lnTo>
                <a:lnTo>
                  <a:pt x="2163234" y="731838"/>
                </a:lnTo>
                <a:lnTo>
                  <a:pt x="2170113" y="726546"/>
                </a:lnTo>
                <a:lnTo>
                  <a:pt x="2177521" y="722313"/>
                </a:lnTo>
                <a:lnTo>
                  <a:pt x="2185459" y="718079"/>
                </a:lnTo>
                <a:lnTo>
                  <a:pt x="2193925" y="714904"/>
                </a:lnTo>
                <a:lnTo>
                  <a:pt x="2202392" y="712788"/>
                </a:lnTo>
                <a:lnTo>
                  <a:pt x="2210859" y="711729"/>
                </a:lnTo>
                <a:lnTo>
                  <a:pt x="2220384" y="711200"/>
                </a:lnTo>
                <a:close/>
                <a:moveTo>
                  <a:pt x="1509978" y="711200"/>
                </a:moveTo>
                <a:lnTo>
                  <a:pt x="1519000" y="711729"/>
                </a:lnTo>
                <a:lnTo>
                  <a:pt x="1528023" y="712788"/>
                </a:lnTo>
                <a:lnTo>
                  <a:pt x="1536514" y="714904"/>
                </a:lnTo>
                <a:lnTo>
                  <a:pt x="1545006" y="718079"/>
                </a:lnTo>
                <a:lnTo>
                  <a:pt x="1552966" y="722313"/>
                </a:lnTo>
                <a:lnTo>
                  <a:pt x="1560396" y="726546"/>
                </a:lnTo>
                <a:lnTo>
                  <a:pt x="1567296" y="731838"/>
                </a:lnTo>
                <a:lnTo>
                  <a:pt x="1574195" y="737129"/>
                </a:lnTo>
                <a:lnTo>
                  <a:pt x="1579502" y="744009"/>
                </a:lnTo>
                <a:lnTo>
                  <a:pt x="1584809" y="750888"/>
                </a:lnTo>
                <a:lnTo>
                  <a:pt x="1589055" y="758296"/>
                </a:lnTo>
                <a:lnTo>
                  <a:pt x="1592770" y="766234"/>
                </a:lnTo>
                <a:lnTo>
                  <a:pt x="1595954" y="774700"/>
                </a:lnTo>
                <a:lnTo>
                  <a:pt x="1598608" y="783167"/>
                </a:lnTo>
                <a:lnTo>
                  <a:pt x="1599670" y="791634"/>
                </a:lnTo>
                <a:lnTo>
                  <a:pt x="1600200" y="801159"/>
                </a:lnTo>
                <a:lnTo>
                  <a:pt x="1599670" y="810684"/>
                </a:lnTo>
                <a:lnTo>
                  <a:pt x="1598608" y="819150"/>
                </a:lnTo>
                <a:lnTo>
                  <a:pt x="1595954" y="827617"/>
                </a:lnTo>
                <a:lnTo>
                  <a:pt x="1592770" y="836084"/>
                </a:lnTo>
                <a:lnTo>
                  <a:pt x="1589055" y="844021"/>
                </a:lnTo>
                <a:lnTo>
                  <a:pt x="1584809" y="851430"/>
                </a:lnTo>
                <a:lnTo>
                  <a:pt x="1579502" y="858309"/>
                </a:lnTo>
                <a:lnTo>
                  <a:pt x="1574195" y="864659"/>
                </a:lnTo>
                <a:lnTo>
                  <a:pt x="1567296" y="870480"/>
                </a:lnTo>
                <a:lnTo>
                  <a:pt x="1560396" y="875771"/>
                </a:lnTo>
                <a:lnTo>
                  <a:pt x="1552966" y="880005"/>
                </a:lnTo>
                <a:lnTo>
                  <a:pt x="1545006" y="884238"/>
                </a:lnTo>
                <a:lnTo>
                  <a:pt x="1536514" y="887413"/>
                </a:lnTo>
                <a:lnTo>
                  <a:pt x="1528023" y="889001"/>
                </a:lnTo>
                <a:lnTo>
                  <a:pt x="1519000" y="890588"/>
                </a:lnTo>
                <a:lnTo>
                  <a:pt x="1509978" y="890588"/>
                </a:lnTo>
                <a:lnTo>
                  <a:pt x="1500425" y="890588"/>
                </a:lnTo>
                <a:lnTo>
                  <a:pt x="1491403" y="889001"/>
                </a:lnTo>
                <a:lnTo>
                  <a:pt x="1482911" y="887413"/>
                </a:lnTo>
                <a:lnTo>
                  <a:pt x="1474951" y="884238"/>
                </a:lnTo>
                <a:lnTo>
                  <a:pt x="1466990" y="880005"/>
                </a:lnTo>
                <a:lnTo>
                  <a:pt x="1459560" y="875771"/>
                </a:lnTo>
                <a:lnTo>
                  <a:pt x="1452661" y="870480"/>
                </a:lnTo>
                <a:lnTo>
                  <a:pt x="1446292" y="864659"/>
                </a:lnTo>
                <a:lnTo>
                  <a:pt x="1440454" y="858309"/>
                </a:lnTo>
                <a:lnTo>
                  <a:pt x="1435147" y="851430"/>
                </a:lnTo>
                <a:lnTo>
                  <a:pt x="1430370" y="844021"/>
                </a:lnTo>
                <a:lnTo>
                  <a:pt x="1426655" y="836084"/>
                </a:lnTo>
                <a:lnTo>
                  <a:pt x="1423471" y="827617"/>
                </a:lnTo>
                <a:lnTo>
                  <a:pt x="1421348" y="819150"/>
                </a:lnTo>
                <a:lnTo>
                  <a:pt x="1420287" y="810684"/>
                </a:lnTo>
                <a:lnTo>
                  <a:pt x="1419225" y="801159"/>
                </a:lnTo>
                <a:lnTo>
                  <a:pt x="1420287" y="791634"/>
                </a:lnTo>
                <a:lnTo>
                  <a:pt x="1421348" y="783167"/>
                </a:lnTo>
                <a:lnTo>
                  <a:pt x="1423471" y="774700"/>
                </a:lnTo>
                <a:lnTo>
                  <a:pt x="1426655" y="766234"/>
                </a:lnTo>
                <a:lnTo>
                  <a:pt x="1430370" y="758296"/>
                </a:lnTo>
                <a:lnTo>
                  <a:pt x="1435147" y="750888"/>
                </a:lnTo>
                <a:lnTo>
                  <a:pt x="1440454" y="744009"/>
                </a:lnTo>
                <a:lnTo>
                  <a:pt x="1446292" y="737129"/>
                </a:lnTo>
                <a:lnTo>
                  <a:pt x="1452661" y="731838"/>
                </a:lnTo>
                <a:lnTo>
                  <a:pt x="1459560" y="726546"/>
                </a:lnTo>
                <a:lnTo>
                  <a:pt x="1466990" y="722313"/>
                </a:lnTo>
                <a:lnTo>
                  <a:pt x="1474951" y="718079"/>
                </a:lnTo>
                <a:lnTo>
                  <a:pt x="1482911" y="714904"/>
                </a:lnTo>
                <a:lnTo>
                  <a:pt x="1491403" y="712788"/>
                </a:lnTo>
                <a:lnTo>
                  <a:pt x="1500425" y="711729"/>
                </a:lnTo>
                <a:lnTo>
                  <a:pt x="1509978" y="711200"/>
                </a:lnTo>
                <a:close/>
                <a:moveTo>
                  <a:pt x="1272118" y="711200"/>
                </a:moveTo>
                <a:lnTo>
                  <a:pt x="1281114" y="711729"/>
                </a:lnTo>
                <a:lnTo>
                  <a:pt x="1290639" y="712788"/>
                </a:lnTo>
                <a:lnTo>
                  <a:pt x="1299105" y="714904"/>
                </a:lnTo>
                <a:lnTo>
                  <a:pt x="1307572" y="718079"/>
                </a:lnTo>
                <a:lnTo>
                  <a:pt x="1315509" y="722313"/>
                </a:lnTo>
                <a:lnTo>
                  <a:pt x="1322918" y="726546"/>
                </a:lnTo>
                <a:lnTo>
                  <a:pt x="1329268" y="731838"/>
                </a:lnTo>
                <a:lnTo>
                  <a:pt x="1336147" y="737129"/>
                </a:lnTo>
                <a:lnTo>
                  <a:pt x="1341439" y="744009"/>
                </a:lnTo>
                <a:lnTo>
                  <a:pt x="1347260" y="750888"/>
                </a:lnTo>
                <a:lnTo>
                  <a:pt x="1351493" y="758296"/>
                </a:lnTo>
                <a:lnTo>
                  <a:pt x="1355197" y="766234"/>
                </a:lnTo>
                <a:lnTo>
                  <a:pt x="1357843" y="774700"/>
                </a:lnTo>
                <a:lnTo>
                  <a:pt x="1360489" y="783167"/>
                </a:lnTo>
                <a:lnTo>
                  <a:pt x="1361547" y="791634"/>
                </a:lnTo>
                <a:lnTo>
                  <a:pt x="1362076" y="801159"/>
                </a:lnTo>
                <a:lnTo>
                  <a:pt x="1361547" y="810684"/>
                </a:lnTo>
                <a:lnTo>
                  <a:pt x="1360489" y="819150"/>
                </a:lnTo>
                <a:lnTo>
                  <a:pt x="1357843" y="827617"/>
                </a:lnTo>
                <a:lnTo>
                  <a:pt x="1355197" y="836084"/>
                </a:lnTo>
                <a:lnTo>
                  <a:pt x="1351493" y="844021"/>
                </a:lnTo>
                <a:lnTo>
                  <a:pt x="1347260" y="851430"/>
                </a:lnTo>
                <a:lnTo>
                  <a:pt x="1341439" y="858309"/>
                </a:lnTo>
                <a:lnTo>
                  <a:pt x="1336147" y="864659"/>
                </a:lnTo>
                <a:lnTo>
                  <a:pt x="1329268" y="870480"/>
                </a:lnTo>
                <a:lnTo>
                  <a:pt x="1322918" y="875771"/>
                </a:lnTo>
                <a:lnTo>
                  <a:pt x="1315509" y="880005"/>
                </a:lnTo>
                <a:lnTo>
                  <a:pt x="1307572" y="884238"/>
                </a:lnTo>
                <a:lnTo>
                  <a:pt x="1299105" y="887413"/>
                </a:lnTo>
                <a:lnTo>
                  <a:pt x="1290639" y="889001"/>
                </a:lnTo>
                <a:lnTo>
                  <a:pt x="1281114" y="890588"/>
                </a:lnTo>
                <a:lnTo>
                  <a:pt x="1272118" y="890588"/>
                </a:lnTo>
                <a:lnTo>
                  <a:pt x="1263122" y="890588"/>
                </a:lnTo>
                <a:lnTo>
                  <a:pt x="1254655" y="889001"/>
                </a:lnTo>
                <a:lnTo>
                  <a:pt x="1245659" y="887413"/>
                </a:lnTo>
                <a:lnTo>
                  <a:pt x="1237722" y="884238"/>
                </a:lnTo>
                <a:lnTo>
                  <a:pt x="1229784" y="880005"/>
                </a:lnTo>
                <a:lnTo>
                  <a:pt x="1222376" y="875771"/>
                </a:lnTo>
                <a:lnTo>
                  <a:pt x="1214968" y="870480"/>
                </a:lnTo>
                <a:lnTo>
                  <a:pt x="1209147" y="864659"/>
                </a:lnTo>
                <a:lnTo>
                  <a:pt x="1202797" y="858309"/>
                </a:lnTo>
                <a:lnTo>
                  <a:pt x="1198034" y="851430"/>
                </a:lnTo>
                <a:lnTo>
                  <a:pt x="1193272" y="844021"/>
                </a:lnTo>
                <a:lnTo>
                  <a:pt x="1189567" y="836084"/>
                </a:lnTo>
                <a:lnTo>
                  <a:pt x="1186392" y="827617"/>
                </a:lnTo>
                <a:lnTo>
                  <a:pt x="1184805" y="819150"/>
                </a:lnTo>
                <a:lnTo>
                  <a:pt x="1182688" y="810684"/>
                </a:lnTo>
                <a:lnTo>
                  <a:pt x="1182688" y="801159"/>
                </a:lnTo>
                <a:lnTo>
                  <a:pt x="1182688" y="791634"/>
                </a:lnTo>
                <a:lnTo>
                  <a:pt x="1184805" y="783167"/>
                </a:lnTo>
                <a:lnTo>
                  <a:pt x="1186392" y="774700"/>
                </a:lnTo>
                <a:lnTo>
                  <a:pt x="1189567" y="766234"/>
                </a:lnTo>
                <a:lnTo>
                  <a:pt x="1193272" y="758296"/>
                </a:lnTo>
                <a:lnTo>
                  <a:pt x="1198034" y="750888"/>
                </a:lnTo>
                <a:lnTo>
                  <a:pt x="1202797" y="744009"/>
                </a:lnTo>
                <a:lnTo>
                  <a:pt x="1209147" y="737129"/>
                </a:lnTo>
                <a:lnTo>
                  <a:pt x="1214968" y="731838"/>
                </a:lnTo>
                <a:lnTo>
                  <a:pt x="1222376" y="726546"/>
                </a:lnTo>
                <a:lnTo>
                  <a:pt x="1229784" y="722313"/>
                </a:lnTo>
                <a:lnTo>
                  <a:pt x="1237722" y="718079"/>
                </a:lnTo>
                <a:lnTo>
                  <a:pt x="1245659" y="714904"/>
                </a:lnTo>
                <a:lnTo>
                  <a:pt x="1254655" y="712788"/>
                </a:lnTo>
                <a:lnTo>
                  <a:pt x="1263122" y="711729"/>
                </a:lnTo>
                <a:lnTo>
                  <a:pt x="1272118" y="711200"/>
                </a:lnTo>
                <a:close/>
                <a:moveTo>
                  <a:pt x="1036109" y="711200"/>
                </a:moveTo>
                <a:lnTo>
                  <a:pt x="1045105" y="711729"/>
                </a:lnTo>
                <a:lnTo>
                  <a:pt x="1053571" y="712788"/>
                </a:lnTo>
                <a:lnTo>
                  <a:pt x="1062038" y="714904"/>
                </a:lnTo>
                <a:lnTo>
                  <a:pt x="1070505" y="718079"/>
                </a:lnTo>
                <a:lnTo>
                  <a:pt x="1078442" y="722313"/>
                </a:lnTo>
                <a:lnTo>
                  <a:pt x="1085851" y="726546"/>
                </a:lnTo>
                <a:lnTo>
                  <a:pt x="1092730" y="731838"/>
                </a:lnTo>
                <a:lnTo>
                  <a:pt x="1099080" y="737129"/>
                </a:lnTo>
                <a:lnTo>
                  <a:pt x="1105430" y="744009"/>
                </a:lnTo>
                <a:lnTo>
                  <a:pt x="1110192" y="750888"/>
                </a:lnTo>
                <a:lnTo>
                  <a:pt x="1114426" y="758296"/>
                </a:lnTo>
                <a:lnTo>
                  <a:pt x="1118659" y="766234"/>
                </a:lnTo>
                <a:lnTo>
                  <a:pt x="1121834" y="774700"/>
                </a:lnTo>
                <a:lnTo>
                  <a:pt x="1123422" y="783167"/>
                </a:lnTo>
                <a:lnTo>
                  <a:pt x="1125009" y="791634"/>
                </a:lnTo>
                <a:lnTo>
                  <a:pt x="1125538" y="801159"/>
                </a:lnTo>
                <a:lnTo>
                  <a:pt x="1125009" y="810684"/>
                </a:lnTo>
                <a:lnTo>
                  <a:pt x="1123422" y="819150"/>
                </a:lnTo>
                <a:lnTo>
                  <a:pt x="1121834" y="827617"/>
                </a:lnTo>
                <a:lnTo>
                  <a:pt x="1118659" y="836084"/>
                </a:lnTo>
                <a:lnTo>
                  <a:pt x="1114426" y="844021"/>
                </a:lnTo>
                <a:lnTo>
                  <a:pt x="1110192" y="851430"/>
                </a:lnTo>
                <a:lnTo>
                  <a:pt x="1105430" y="858309"/>
                </a:lnTo>
                <a:lnTo>
                  <a:pt x="1099080" y="864659"/>
                </a:lnTo>
                <a:lnTo>
                  <a:pt x="1092730" y="870480"/>
                </a:lnTo>
                <a:lnTo>
                  <a:pt x="1085851" y="875771"/>
                </a:lnTo>
                <a:lnTo>
                  <a:pt x="1078442" y="880005"/>
                </a:lnTo>
                <a:lnTo>
                  <a:pt x="1070505" y="884238"/>
                </a:lnTo>
                <a:lnTo>
                  <a:pt x="1062038" y="887413"/>
                </a:lnTo>
                <a:lnTo>
                  <a:pt x="1053571" y="889001"/>
                </a:lnTo>
                <a:lnTo>
                  <a:pt x="1045105" y="890588"/>
                </a:lnTo>
                <a:lnTo>
                  <a:pt x="1036109" y="890588"/>
                </a:lnTo>
                <a:lnTo>
                  <a:pt x="1026055" y="890588"/>
                </a:lnTo>
                <a:lnTo>
                  <a:pt x="1017588" y="889001"/>
                </a:lnTo>
                <a:lnTo>
                  <a:pt x="1009121" y="887413"/>
                </a:lnTo>
                <a:lnTo>
                  <a:pt x="1000655" y="884238"/>
                </a:lnTo>
                <a:lnTo>
                  <a:pt x="992717" y="880005"/>
                </a:lnTo>
                <a:lnTo>
                  <a:pt x="985309" y="875771"/>
                </a:lnTo>
                <a:lnTo>
                  <a:pt x="978959" y="870480"/>
                </a:lnTo>
                <a:lnTo>
                  <a:pt x="972079" y="864659"/>
                </a:lnTo>
                <a:lnTo>
                  <a:pt x="966259" y="858309"/>
                </a:lnTo>
                <a:lnTo>
                  <a:pt x="960967" y="851430"/>
                </a:lnTo>
                <a:lnTo>
                  <a:pt x="956734" y="844021"/>
                </a:lnTo>
                <a:lnTo>
                  <a:pt x="952500" y="836084"/>
                </a:lnTo>
                <a:lnTo>
                  <a:pt x="949325" y="827617"/>
                </a:lnTo>
                <a:lnTo>
                  <a:pt x="947738" y="819150"/>
                </a:lnTo>
                <a:lnTo>
                  <a:pt x="946679" y="810684"/>
                </a:lnTo>
                <a:lnTo>
                  <a:pt x="946150" y="801159"/>
                </a:lnTo>
                <a:lnTo>
                  <a:pt x="946679" y="791634"/>
                </a:lnTo>
                <a:lnTo>
                  <a:pt x="947738" y="783167"/>
                </a:lnTo>
                <a:lnTo>
                  <a:pt x="949325" y="774700"/>
                </a:lnTo>
                <a:lnTo>
                  <a:pt x="952500" y="766234"/>
                </a:lnTo>
                <a:lnTo>
                  <a:pt x="956734" y="758296"/>
                </a:lnTo>
                <a:lnTo>
                  <a:pt x="960967" y="750888"/>
                </a:lnTo>
                <a:lnTo>
                  <a:pt x="966259" y="744009"/>
                </a:lnTo>
                <a:lnTo>
                  <a:pt x="972079" y="737129"/>
                </a:lnTo>
                <a:lnTo>
                  <a:pt x="978959" y="731838"/>
                </a:lnTo>
                <a:lnTo>
                  <a:pt x="985309" y="726546"/>
                </a:lnTo>
                <a:lnTo>
                  <a:pt x="992717" y="722313"/>
                </a:lnTo>
                <a:lnTo>
                  <a:pt x="1000655" y="718079"/>
                </a:lnTo>
                <a:lnTo>
                  <a:pt x="1009121" y="714904"/>
                </a:lnTo>
                <a:lnTo>
                  <a:pt x="1017588" y="712788"/>
                </a:lnTo>
                <a:lnTo>
                  <a:pt x="1026055" y="711729"/>
                </a:lnTo>
                <a:lnTo>
                  <a:pt x="1036109" y="711200"/>
                </a:lnTo>
                <a:close/>
                <a:moveTo>
                  <a:pt x="799572" y="711200"/>
                </a:moveTo>
                <a:lnTo>
                  <a:pt x="809097" y="711729"/>
                </a:lnTo>
                <a:lnTo>
                  <a:pt x="817564" y="712788"/>
                </a:lnTo>
                <a:lnTo>
                  <a:pt x="826559" y="714904"/>
                </a:lnTo>
                <a:lnTo>
                  <a:pt x="834497" y="718079"/>
                </a:lnTo>
                <a:lnTo>
                  <a:pt x="842434" y="722313"/>
                </a:lnTo>
                <a:lnTo>
                  <a:pt x="849843" y="726546"/>
                </a:lnTo>
                <a:lnTo>
                  <a:pt x="856722" y="731838"/>
                </a:lnTo>
                <a:lnTo>
                  <a:pt x="863072" y="737129"/>
                </a:lnTo>
                <a:lnTo>
                  <a:pt x="868893" y="744009"/>
                </a:lnTo>
                <a:lnTo>
                  <a:pt x="874185" y="750888"/>
                </a:lnTo>
                <a:lnTo>
                  <a:pt x="878947" y="758296"/>
                </a:lnTo>
                <a:lnTo>
                  <a:pt x="882651" y="766234"/>
                </a:lnTo>
                <a:lnTo>
                  <a:pt x="885826" y="774700"/>
                </a:lnTo>
                <a:lnTo>
                  <a:pt x="887414" y="783167"/>
                </a:lnTo>
                <a:lnTo>
                  <a:pt x="889001" y="791634"/>
                </a:lnTo>
                <a:lnTo>
                  <a:pt x="889001" y="801159"/>
                </a:lnTo>
                <a:lnTo>
                  <a:pt x="889001" y="810684"/>
                </a:lnTo>
                <a:lnTo>
                  <a:pt x="887414" y="819150"/>
                </a:lnTo>
                <a:lnTo>
                  <a:pt x="885826" y="827617"/>
                </a:lnTo>
                <a:lnTo>
                  <a:pt x="882651" y="836084"/>
                </a:lnTo>
                <a:lnTo>
                  <a:pt x="878947" y="844021"/>
                </a:lnTo>
                <a:lnTo>
                  <a:pt x="874185" y="851430"/>
                </a:lnTo>
                <a:lnTo>
                  <a:pt x="868893" y="858309"/>
                </a:lnTo>
                <a:lnTo>
                  <a:pt x="863072" y="864659"/>
                </a:lnTo>
                <a:lnTo>
                  <a:pt x="856722" y="870480"/>
                </a:lnTo>
                <a:lnTo>
                  <a:pt x="849843" y="875771"/>
                </a:lnTo>
                <a:lnTo>
                  <a:pt x="842434" y="880005"/>
                </a:lnTo>
                <a:lnTo>
                  <a:pt x="834497" y="884238"/>
                </a:lnTo>
                <a:lnTo>
                  <a:pt x="826559" y="887413"/>
                </a:lnTo>
                <a:lnTo>
                  <a:pt x="817564" y="889001"/>
                </a:lnTo>
                <a:lnTo>
                  <a:pt x="809097" y="890588"/>
                </a:lnTo>
                <a:lnTo>
                  <a:pt x="799572" y="890588"/>
                </a:lnTo>
                <a:lnTo>
                  <a:pt x="790576" y="890588"/>
                </a:lnTo>
                <a:lnTo>
                  <a:pt x="781580" y="889001"/>
                </a:lnTo>
                <a:lnTo>
                  <a:pt x="773113" y="887413"/>
                </a:lnTo>
                <a:lnTo>
                  <a:pt x="764647" y="884238"/>
                </a:lnTo>
                <a:lnTo>
                  <a:pt x="756709" y="880005"/>
                </a:lnTo>
                <a:lnTo>
                  <a:pt x="749301" y="875771"/>
                </a:lnTo>
                <a:lnTo>
                  <a:pt x="742422" y="870480"/>
                </a:lnTo>
                <a:lnTo>
                  <a:pt x="735542" y="864659"/>
                </a:lnTo>
                <a:lnTo>
                  <a:pt x="730251" y="858309"/>
                </a:lnTo>
                <a:lnTo>
                  <a:pt x="724959" y="851430"/>
                </a:lnTo>
                <a:lnTo>
                  <a:pt x="720726" y="844021"/>
                </a:lnTo>
                <a:lnTo>
                  <a:pt x="717022" y="836084"/>
                </a:lnTo>
                <a:lnTo>
                  <a:pt x="713847" y="827617"/>
                </a:lnTo>
                <a:lnTo>
                  <a:pt x="711201" y="819150"/>
                </a:lnTo>
                <a:lnTo>
                  <a:pt x="710142" y="810684"/>
                </a:lnTo>
                <a:lnTo>
                  <a:pt x="709613" y="801159"/>
                </a:lnTo>
                <a:lnTo>
                  <a:pt x="710142" y="791634"/>
                </a:lnTo>
                <a:lnTo>
                  <a:pt x="711201" y="783167"/>
                </a:lnTo>
                <a:lnTo>
                  <a:pt x="713847" y="774700"/>
                </a:lnTo>
                <a:lnTo>
                  <a:pt x="717022" y="766234"/>
                </a:lnTo>
                <a:lnTo>
                  <a:pt x="720726" y="758296"/>
                </a:lnTo>
                <a:lnTo>
                  <a:pt x="724959" y="750888"/>
                </a:lnTo>
                <a:lnTo>
                  <a:pt x="730251" y="744009"/>
                </a:lnTo>
                <a:lnTo>
                  <a:pt x="735542" y="737129"/>
                </a:lnTo>
                <a:lnTo>
                  <a:pt x="742422" y="731838"/>
                </a:lnTo>
                <a:lnTo>
                  <a:pt x="749301" y="726546"/>
                </a:lnTo>
                <a:lnTo>
                  <a:pt x="756709" y="722313"/>
                </a:lnTo>
                <a:lnTo>
                  <a:pt x="764647" y="718079"/>
                </a:lnTo>
                <a:lnTo>
                  <a:pt x="773113" y="714904"/>
                </a:lnTo>
                <a:lnTo>
                  <a:pt x="781580" y="712788"/>
                </a:lnTo>
                <a:lnTo>
                  <a:pt x="790576" y="711729"/>
                </a:lnTo>
                <a:lnTo>
                  <a:pt x="799572" y="711200"/>
                </a:lnTo>
                <a:close/>
                <a:moveTo>
                  <a:pt x="2693194" y="474662"/>
                </a:moveTo>
                <a:lnTo>
                  <a:pt x="2702163" y="475717"/>
                </a:lnTo>
                <a:lnTo>
                  <a:pt x="2711660" y="476773"/>
                </a:lnTo>
                <a:lnTo>
                  <a:pt x="2720102" y="478883"/>
                </a:lnTo>
                <a:lnTo>
                  <a:pt x="2728544" y="482049"/>
                </a:lnTo>
                <a:lnTo>
                  <a:pt x="2736458" y="485742"/>
                </a:lnTo>
                <a:lnTo>
                  <a:pt x="2743845" y="489963"/>
                </a:lnTo>
                <a:lnTo>
                  <a:pt x="2750176" y="495767"/>
                </a:lnTo>
                <a:lnTo>
                  <a:pt x="2757035" y="501043"/>
                </a:lnTo>
                <a:lnTo>
                  <a:pt x="2762311" y="507902"/>
                </a:lnTo>
                <a:lnTo>
                  <a:pt x="2768115" y="514233"/>
                </a:lnTo>
                <a:lnTo>
                  <a:pt x="2772336" y="521620"/>
                </a:lnTo>
                <a:lnTo>
                  <a:pt x="2776029" y="529534"/>
                </a:lnTo>
                <a:lnTo>
                  <a:pt x="2778667" y="537976"/>
                </a:lnTo>
                <a:lnTo>
                  <a:pt x="2781305" y="546417"/>
                </a:lnTo>
                <a:lnTo>
                  <a:pt x="2782360" y="555387"/>
                </a:lnTo>
                <a:lnTo>
                  <a:pt x="2782888" y="564884"/>
                </a:lnTo>
                <a:lnTo>
                  <a:pt x="2782360" y="573853"/>
                </a:lnTo>
                <a:lnTo>
                  <a:pt x="2781305" y="582295"/>
                </a:lnTo>
                <a:lnTo>
                  <a:pt x="2778667" y="591264"/>
                </a:lnTo>
                <a:lnTo>
                  <a:pt x="2776029" y="599179"/>
                </a:lnTo>
                <a:lnTo>
                  <a:pt x="2772336" y="607093"/>
                </a:lnTo>
                <a:lnTo>
                  <a:pt x="2768115" y="614479"/>
                </a:lnTo>
                <a:lnTo>
                  <a:pt x="2762311" y="621866"/>
                </a:lnTo>
                <a:lnTo>
                  <a:pt x="2757035" y="627670"/>
                </a:lnTo>
                <a:lnTo>
                  <a:pt x="2750176" y="634001"/>
                </a:lnTo>
                <a:lnTo>
                  <a:pt x="2743845" y="638749"/>
                </a:lnTo>
                <a:lnTo>
                  <a:pt x="2736458" y="643498"/>
                </a:lnTo>
                <a:lnTo>
                  <a:pt x="2728544" y="647191"/>
                </a:lnTo>
                <a:lnTo>
                  <a:pt x="2720102" y="650357"/>
                </a:lnTo>
                <a:lnTo>
                  <a:pt x="2711660" y="651940"/>
                </a:lnTo>
                <a:lnTo>
                  <a:pt x="2702163" y="654050"/>
                </a:lnTo>
                <a:lnTo>
                  <a:pt x="2693194" y="654050"/>
                </a:lnTo>
                <a:lnTo>
                  <a:pt x="2684225" y="654050"/>
                </a:lnTo>
                <a:lnTo>
                  <a:pt x="2675255" y="651940"/>
                </a:lnTo>
                <a:lnTo>
                  <a:pt x="2666813" y="650357"/>
                </a:lnTo>
                <a:lnTo>
                  <a:pt x="2658899" y="647191"/>
                </a:lnTo>
                <a:lnTo>
                  <a:pt x="2650985" y="643498"/>
                </a:lnTo>
                <a:lnTo>
                  <a:pt x="2643598" y="638749"/>
                </a:lnTo>
                <a:lnTo>
                  <a:pt x="2636212" y="634001"/>
                </a:lnTo>
                <a:lnTo>
                  <a:pt x="2630408" y="627670"/>
                </a:lnTo>
                <a:lnTo>
                  <a:pt x="2624077" y="621866"/>
                </a:lnTo>
                <a:lnTo>
                  <a:pt x="2619328" y="614479"/>
                </a:lnTo>
                <a:lnTo>
                  <a:pt x="2614580" y="607093"/>
                </a:lnTo>
                <a:lnTo>
                  <a:pt x="2610887" y="599179"/>
                </a:lnTo>
                <a:lnTo>
                  <a:pt x="2607721" y="591264"/>
                </a:lnTo>
                <a:lnTo>
                  <a:pt x="2605083" y="582295"/>
                </a:lnTo>
                <a:lnTo>
                  <a:pt x="2604028" y="573853"/>
                </a:lnTo>
                <a:lnTo>
                  <a:pt x="2603500" y="564884"/>
                </a:lnTo>
                <a:lnTo>
                  <a:pt x="2604028" y="555387"/>
                </a:lnTo>
                <a:lnTo>
                  <a:pt x="2605083" y="546417"/>
                </a:lnTo>
                <a:lnTo>
                  <a:pt x="2607721" y="537976"/>
                </a:lnTo>
                <a:lnTo>
                  <a:pt x="2610887" y="529534"/>
                </a:lnTo>
                <a:lnTo>
                  <a:pt x="2614580" y="521620"/>
                </a:lnTo>
                <a:lnTo>
                  <a:pt x="2619328" y="514233"/>
                </a:lnTo>
                <a:lnTo>
                  <a:pt x="2624077" y="507902"/>
                </a:lnTo>
                <a:lnTo>
                  <a:pt x="2630408" y="501043"/>
                </a:lnTo>
                <a:lnTo>
                  <a:pt x="2636212" y="495767"/>
                </a:lnTo>
                <a:lnTo>
                  <a:pt x="2643598" y="489963"/>
                </a:lnTo>
                <a:lnTo>
                  <a:pt x="2650985" y="485742"/>
                </a:lnTo>
                <a:lnTo>
                  <a:pt x="2658899" y="482049"/>
                </a:lnTo>
                <a:lnTo>
                  <a:pt x="2666813" y="478883"/>
                </a:lnTo>
                <a:lnTo>
                  <a:pt x="2675255" y="476773"/>
                </a:lnTo>
                <a:lnTo>
                  <a:pt x="2684225" y="475717"/>
                </a:lnTo>
                <a:lnTo>
                  <a:pt x="2693194" y="474662"/>
                </a:lnTo>
                <a:close/>
                <a:moveTo>
                  <a:pt x="2456393" y="474662"/>
                </a:moveTo>
                <a:lnTo>
                  <a:pt x="2465389" y="475717"/>
                </a:lnTo>
                <a:lnTo>
                  <a:pt x="2474384" y="476773"/>
                </a:lnTo>
                <a:lnTo>
                  <a:pt x="2482851" y="478883"/>
                </a:lnTo>
                <a:lnTo>
                  <a:pt x="2491318" y="482049"/>
                </a:lnTo>
                <a:lnTo>
                  <a:pt x="2499255" y="485742"/>
                </a:lnTo>
                <a:lnTo>
                  <a:pt x="2506664" y="489963"/>
                </a:lnTo>
                <a:lnTo>
                  <a:pt x="2513543" y="495767"/>
                </a:lnTo>
                <a:lnTo>
                  <a:pt x="2519893" y="501043"/>
                </a:lnTo>
                <a:lnTo>
                  <a:pt x="2525714" y="507902"/>
                </a:lnTo>
                <a:lnTo>
                  <a:pt x="2531005" y="514233"/>
                </a:lnTo>
                <a:lnTo>
                  <a:pt x="2535238" y="521620"/>
                </a:lnTo>
                <a:lnTo>
                  <a:pt x="2538943" y="529534"/>
                </a:lnTo>
                <a:lnTo>
                  <a:pt x="2542118" y="537976"/>
                </a:lnTo>
                <a:lnTo>
                  <a:pt x="2544234" y="546417"/>
                </a:lnTo>
                <a:lnTo>
                  <a:pt x="2545822" y="555387"/>
                </a:lnTo>
                <a:lnTo>
                  <a:pt x="2546351" y="564884"/>
                </a:lnTo>
                <a:lnTo>
                  <a:pt x="2545822" y="573853"/>
                </a:lnTo>
                <a:lnTo>
                  <a:pt x="2544234" y="582295"/>
                </a:lnTo>
                <a:lnTo>
                  <a:pt x="2542118" y="591264"/>
                </a:lnTo>
                <a:lnTo>
                  <a:pt x="2538943" y="599179"/>
                </a:lnTo>
                <a:lnTo>
                  <a:pt x="2535238" y="607093"/>
                </a:lnTo>
                <a:lnTo>
                  <a:pt x="2531005" y="614479"/>
                </a:lnTo>
                <a:lnTo>
                  <a:pt x="2525714" y="621866"/>
                </a:lnTo>
                <a:lnTo>
                  <a:pt x="2519893" y="627670"/>
                </a:lnTo>
                <a:lnTo>
                  <a:pt x="2513543" y="634001"/>
                </a:lnTo>
                <a:lnTo>
                  <a:pt x="2506664" y="638749"/>
                </a:lnTo>
                <a:lnTo>
                  <a:pt x="2499255" y="643498"/>
                </a:lnTo>
                <a:lnTo>
                  <a:pt x="2491318" y="647191"/>
                </a:lnTo>
                <a:lnTo>
                  <a:pt x="2482851" y="650357"/>
                </a:lnTo>
                <a:lnTo>
                  <a:pt x="2474384" y="651940"/>
                </a:lnTo>
                <a:lnTo>
                  <a:pt x="2465389" y="654050"/>
                </a:lnTo>
                <a:lnTo>
                  <a:pt x="2456393" y="654050"/>
                </a:lnTo>
                <a:lnTo>
                  <a:pt x="2446868" y="654050"/>
                </a:lnTo>
                <a:lnTo>
                  <a:pt x="2438401" y="651940"/>
                </a:lnTo>
                <a:lnTo>
                  <a:pt x="2429405" y="650357"/>
                </a:lnTo>
                <a:lnTo>
                  <a:pt x="2421468" y="647191"/>
                </a:lnTo>
                <a:lnTo>
                  <a:pt x="2413530" y="643498"/>
                </a:lnTo>
                <a:lnTo>
                  <a:pt x="2406122" y="638749"/>
                </a:lnTo>
                <a:lnTo>
                  <a:pt x="2399243" y="634001"/>
                </a:lnTo>
                <a:lnTo>
                  <a:pt x="2392892" y="627670"/>
                </a:lnTo>
                <a:lnTo>
                  <a:pt x="2387072" y="621866"/>
                </a:lnTo>
                <a:lnTo>
                  <a:pt x="2381780" y="614479"/>
                </a:lnTo>
                <a:lnTo>
                  <a:pt x="2377017" y="607093"/>
                </a:lnTo>
                <a:lnTo>
                  <a:pt x="2373313" y="599179"/>
                </a:lnTo>
                <a:lnTo>
                  <a:pt x="2370138" y="591264"/>
                </a:lnTo>
                <a:lnTo>
                  <a:pt x="2368551" y="582295"/>
                </a:lnTo>
                <a:lnTo>
                  <a:pt x="2366963" y="573853"/>
                </a:lnTo>
                <a:lnTo>
                  <a:pt x="2366963" y="564884"/>
                </a:lnTo>
                <a:lnTo>
                  <a:pt x="2366963" y="555387"/>
                </a:lnTo>
                <a:lnTo>
                  <a:pt x="2368551" y="546417"/>
                </a:lnTo>
                <a:lnTo>
                  <a:pt x="2370138" y="537976"/>
                </a:lnTo>
                <a:lnTo>
                  <a:pt x="2373313" y="529534"/>
                </a:lnTo>
                <a:lnTo>
                  <a:pt x="2377017" y="521620"/>
                </a:lnTo>
                <a:lnTo>
                  <a:pt x="2381780" y="514233"/>
                </a:lnTo>
                <a:lnTo>
                  <a:pt x="2387072" y="507902"/>
                </a:lnTo>
                <a:lnTo>
                  <a:pt x="2392892" y="501043"/>
                </a:lnTo>
                <a:lnTo>
                  <a:pt x="2399243" y="495767"/>
                </a:lnTo>
                <a:lnTo>
                  <a:pt x="2406122" y="489963"/>
                </a:lnTo>
                <a:lnTo>
                  <a:pt x="2413530" y="485742"/>
                </a:lnTo>
                <a:lnTo>
                  <a:pt x="2421468" y="482049"/>
                </a:lnTo>
                <a:lnTo>
                  <a:pt x="2429405" y="478883"/>
                </a:lnTo>
                <a:lnTo>
                  <a:pt x="2438401" y="476773"/>
                </a:lnTo>
                <a:lnTo>
                  <a:pt x="2446868" y="475717"/>
                </a:lnTo>
                <a:lnTo>
                  <a:pt x="2456393" y="474662"/>
                </a:lnTo>
                <a:close/>
                <a:moveTo>
                  <a:pt x="2220384" y="474662"/>
                </a:moveTo>
                <a:lnTo>
                  <a:pt x="2229909" y="475717"/>
                </a:lnTo>
                <a:lnTo>
                  <a:pt x="2238376" y="476773"/>
                </a:lnTo>
                <a:lnTo>
                  <a:pt x="2246842" y="478883"/>
                </a:lnTo>
                <a:lnTo>
                  <a:pt x="2255309" y="482049"/>
                </a:lnTo>
                <a:lnTo>
                  <a:pt x="2263246" y="485742"/>
                </a:lnTo>
                <a:lnTo>
                  <a:pt x="2270655" y="489963"/>
                </a:lnTo>
                <a:lnTo>
                  <a:pt x="2277005" y="495767"/>
                </a:lnTo>
                <a:lnTo>
                  <a:pt x="2283884" y="501043"/>
                </a:lnTo>
                <a:lnTo>
                  <a:pt x="2289705" y="507902"/>
                </a:lnTo>
                <a:lnTo>
                  <a:pt x="2294997" y="514233"/>
                </a:lnTo>
                <a:lnTo>
                  <a:pt x="2299230" y="521620"/>
                </a:lnTo>
                <a:lnTo>
                  <a:pt x="2303463" y="529534"/>
                </a:lnTo>
                <a:lnTo>
                  <a:pt x="2306109" y="537976"/>
                </a:lnTo>
                <a:lnTo>
                  <a:pt x="2308226" y="546417"/>
                </a:lnTo>
                <a:lnTo>
                  <a:pt x="2309284" y="555387"/>
                </a:lnTo>
                <a:lnTo>
                  <a:pt x="2309813" y="564884"/>
                </a:lnTo>
                <a:lnTo>
                  <a:pt x="2309284" y="573853"/>
                </a:lnTo>
                <a:lnTo>
                  <a:pt x="2308226" y="582295"/>
                </a:lnTo>
                <a:lnTo>
                  <a:pt x="2306109" y="591264"/>
                </a:lnTo>
                <a:lnTo>
                  <a:pt x="2303463" y="599179"/>
                </a:lnTo>
                <a:lnTo>
                  <a:pt x="2299230" y="607093"/>
                </a:lnTo>
                <a:lnTo>
                  <a:pt x="2294997" y="614479"/>
                </a:lnTo>
                <a:lnTo>
                  <a:pt x="2289705" y="621866"/>
                </a:lnTo>
                <a:lnTo>
                  <a:pt x="2283884" y="627670"/>
                </a:lnTo>
                <a:lnTo>
                  <a:pt x="2277005" y="634001"/>
                </a:lnTo>
                <a:lnTo>
                  <a:pt x="2270655" y="638749"/>
                </a:lnTo>
                <a:lnTo>
                  <a:pt x="2263246" y="643498"/>
                </a:lnTo>
                <a:lnTo>
                  <a:pt x="2255309" y="647191"/>
                </a:lnTo>
                <a:lnTo>
                  <a:pt x="2246842" y="650357"/>
                </a:lnTo>
                <a:lnTo>
                  <a:pt x="2238376" y="651940"/>
                </a:lnTo>
                <a:lnTo>
                  <a:pt x="2229909" y="654050"/>
                </a:lnTo>
                <a:lnTo>
                  <a:pt x="2220384" y="654050"/>
                </a:lnTo>
                <a:lnTo>
                  <a:pt x="2210859" y="654050"/>
                </a:lnTo>
                <a:lnTo>
                  <a:pt x="2202392" y="651940"/>
                </a:lnTo>
                <a:lnTo>
                  <a:pt x="2193925" y="650357"/>
                </a:lnTo>
                <a:lnTo>
                  <a:pt x="2185459" y="647191"/>
                </a:lnTo>
                <a:lnTo>
                  <a:pt x="2177521" y="643498"/>
                </a:lnTo>
                <a:lnTo>
                  <a:pt x="2170113" y="638749"/>
                </a:lnTo>
                <a:lnTo>
                  <a:pt x="2163234" y="634001"/>
                </a:lnTo>
                <a:lnTo>
                  <a:pt x="2156354" y="627670"/>
                </a:lnTo>
                <a:lnTo>
                  <a:pt x="2151063" y="621866"/>
                </a:lnTo>
                <a:lnTo>
                  <a:pt x="2145771" y="614479"/>
                </a:lnTo>
                <a:lnTo>
                  <a:pt x="2141538" y="607093"/>
                </a:lnTo>
                <a:lnTo>
                  <a:pt x="2137304" y="599179"/>
                </a:lnTo>
                <a:lnTo>
                  <a:pt x="2134129" y="591264"/>
                </a:lnTo>
                <a:lnTo>
                  <a:pt x="2132013" y="582295"/>
                </a:lnTo>
                <a:lnTo>
                  <a:pt x="2130954" y="573853"/>
                </a:lnTo>
                <a:lnTo>
                  <a:pt x="2130425" y="564884"/>
                </a:lnTo>
                <a:lnTo>
                  <a:pt x="2130954" y="555387"/>
                </a:lnTo>
                <a:lnTo>
                  <a:pt x="2132013" y="546417"/>
                </a:lnTo>
                <a:lnTo>
                  <a:pt x="2134129" y="537976"/>
                </a:lnTo>
                <a:lnTo>
                  <a:pt x="2137304" y="529534"/>
                </a:lnTo>
                <a:lnTo>
                  <a:pt x="2141538" y="521620"/>
                </a:lnTo>
                <a:lnTo>
                  <a:pt x="2145771" y="514233"/>
                </a:lnTo>
                <a:lnTo>
                  <a:pt x="2151063" y="507902"/>
                </a:lnTo>
                <a:lnTo>
                  <a:pt x="2156354" y="501043"/>
                </a:lnTo>
                <a:lnTo>
                  <a:pt x="2163234" y="495767"/>
                </a:lnTo>
                <a:lnTo>
                  <a:pt x="2170113" y="489963"/>
                </a:lnTo>
                <a:lnTo>
                  <a:pt x="2177521" y="485742"/>
                </a:lnTo>
                <a:lnTo>
                  <a:pt x="2185459" y="482049"/>
                </a:lnTo>
                <a:lnTo>
                  <a:pt x="2193925" y="478883"/>
                </a:lnTo>
                <a:lnTo>
                  <a:pt x="2202392" y="476773"/>
                </a:lnTo>
                <a:lnTo>
                  <a:pt x="2210859" y="475717"/>
                </a:lnTo>
                <a:lnTo>
                  <a:pt x="2220384" y="474662"/>
                </a:lnTo>
                <a:close/>
                <a:moveTo>
                  <a:pt x="1983320" y="474662"/>
                </a:moveTo>
                <a:lnTo>
                  <a:pt x="1992369" y="475717"/>
                </a:lnTo>
                <a:lnTo>
                  <a:pt x="2001418" y="476773"/>
                </a:lnTo>
                <a:lnTo>
                  <a:pt x="2009934" y="478883"/>
                </a:lnTo>
                <a:lnTo>
                  <a:pt x="2017918" y="482049"/>
                </a:lnTo>
                <a:lnTo>
                  <a:pt x="2025902" y="485742"/>
                </a:lnTo>
                <a:lnTo>
                  <a:pt x="2033354" y="489963"/>
                </a:lnTo>
                <a:lnTo>
                  <a:pt x="2040806" y="495767"/>
                </a:lnTo>
                <a:lnTo>
                  <a:pt x="2046661" y="501043"/>
                </a:lnTo>
                <a:lnTo>
                  <a:pt x="2053049" y="507902"/>
                </a:lnTo>
                <a:lnTo>
                  <a:pt x="2057839" y="514233"/>
                </a:lnTo>
                <a:lnTo>
                  <a:pt x="2062630" y="521620"/>
                </a:lnTo>
                <a:lnTo>
                  <a:pt x="2066356" y="529534"/>
                </a:lnTo>
                <a:lnTo>
                  <a:pt x="2069549" y="537976"/>
                </a:lnTo>
                <a:lnTo>
                  <a:pt x="2071146" y="546417"/>
                </a:lnTo>
                <a:lnTo>
                  <a:pt x="2073275" y="555387"/>
                </a:lnTo>
                <a:lnTo>
                  <a:pt x="2073275" y="564884"/>
                </a:lnTo>
                <a:lnTo>
                  <a:pt x="2073275" y="573853"/>
                </a:lnTo>
                <a:lnTo>
                  <a:pt x="2071146" y="582295"/>
                </a:lnTo>
                <a:lnTo>
                  <a:pt x="2069549" y="591264"/>
                </a:lnTo>
                <a:lnTo>
                  <a:pt x="2066356" y="599179"/>
                </a:lnTo>
                <a:lnTo>
                  <a:pt x="2062630" y="607093"/>
                </a:lnTo>
                <a:lnTo>
                  <a:pt x="2057839" y="614479"/>
                </a:lnTo>
                <a:lnTo>
                  <a:pt x="2053049" y="621866"/>
                </a:lnTo>
                <a:lnTo>
                  <a:pt x="2046661" y="627670"/>
                </a:lnTo>
                <a:lnTo>
                  <a:pt x="2040806" y="634001"/>
                </a:lnTo>
                <a:lnTo>
                  <a:pt x="2033354" y="638749"/>
                </a:lnTo>
                <a:lnTo>
                  <a:pt x="2025902" y="643498"/>
                </a:lnTo>
                <a:lnTo>
                  <a:pt x="2017918" y="647191"/>
                </a:lnTo>
                <a:lnTo>
                  <a:pt x="2009934" y="650357"/>
                </a:lnTo>
                <a:lnTo>
                  <a:pt x="2001418" y="651940"/>
                </a:lnTo>
                <a:lnTo>
                  <a:pt x="1992369" y="654050"/>
                </a:lnTo>
                <a:lnTo>
                  <a:pt x="1983320" y="654050"/>
                </a:lnTo>
                <a:lnTo>
                  <a:pt x="1973739" y="654050"/>
                </a:lnTo>
                <a:lnTo>
                  <a:pt x="1964690" y="651940"/>
                </a:lnTo>
                <a:lnTo>
                  <a:pt x="1956174" y="650357"/>
                </a:lnTo>
                <a:lnTo>
                  <a:pt x="1947657" y="647191"/>
                </a:lnTo>
                <a:lnTo>
                  <a:pt x="1939673" y="643498"/>
                </a:lnTo>
                <a:lnTo>
                  <a:pt x="1932221" y="638749"/>
                </a:lnTo>
                <a:lnTo>
                  <a:pt x="1925834" y="634001"/>
                </a:lnTo>
                <a:lnTo>
                  <a:pt x="1918914" y="627670"/>
                </a:lnTo>
                <a:lnTo>
                  <a:pt x="1913591" y="621866"/>
                </a:lnTo>
                <a:lnTo>
                  <a:pt x="1907736" y="614479"/>
                </a:lnTo>
                <a:lnTo>
                  <a:pt x="1903478" y="607093"/>
                </a:lnTo>
                <a:lnTo>
                  <a:pt x="1899752" y="599179"/>
                </a:lnTo>
                <a:lnTo>
                  <a:pt x="1897091" y="591264"/>
                </a:lnTo>
                <a:lnTo>
                  <a:pt x="1894429" y="582295"/>
                </a:lnTo>
                <a:lnTo>
                  <a:pt x="1893365" y="573853"/>
                </a:lnTo>
                <a:lnTo>
                  <a:pt x="1892300" y="564884"/>
                </a:lnTo>
                <a:lnTo>
                  <a:pt x="1893365" y="555387"/>
                </a:lnTo>
                <a:lnTo>
                  <a:pt x="1894429" y="546417"/>
                </a:lnTo>
                <a:lnTo>
                  <a:pt x="1897091" y="537976"/>
                </a:lnTo>
                <a:lnTo>
                  <a:pt x="1899752" y="529534"/>
                </a:lnTo>
                <a:lnTo>
                  <a:pt x="1903478" y="521620"/>
                </a:lnTo>
                <a:lnTo>
                  <a:pt x="1907736" y="514233"/>
                </a:lnTo>
                <a:lnTo>
                  <a:pt x="1913591" y="507902"/>
                </a:lnTo>
                <a:lnTo>
                  <a:pt x="1918914" y="501043"/>
                </a:lnTo>
                <a:lnTo>
                  <a:pt x="1925834" y="495767"/>
                </a:lnTo>
                <a:lnTo>
                  <a:pt x="1932221" y="489963"/>
                </a:lnTo>
                <a:lnTo>
                  <a:pt x="1939673" y="485742"/>
                </a:lnTo>
                <a:lnTo>
                  <a:pt x="1947657" y="482049"/>
                </a:lnTo>
                <a:lnTo>
                  <a:pt x="1956174" y="478883"/>
                </a:lnTo>
                <a:lnTo>
                  <a:pt x="1964690" y="476773"/>
                </a:lnTo>
                <a:lnTo>
                  <a:pt x="1973739" y="475717"/>
                </a:lnTo>
                <a:lnTo>
                  <a:pt x="1983320" y="474662"/>
                </a:lnTo>
                <a:close/>
                <a:moveTo>
                  <a:pt x="1272118" y="474662"/>
                </a:moveTo>
                <a:lnTo>
                  <a:pt x="1281114" y="475717"/>
                </a:lnTo>
                <a:lnTo>
                  <a:pt x="1290639" y="476773"/>
                </a:lnTo>
                <a:lnTo>
                  <a:pt x="1299105" y="478883"/>
                </a:lnTo>
                <a:lnTo>
                  <a:pt x="1307572" y="482049"/>
                </a:lnTo>
                <a:lnTo>
                  <a:pt x="1315509" y="485742"/>
                </a:lnTo>
                <a:lnTo>
                  <a:pt x="1322918" y="489963"/>
                </a:lnTo>
                <a:lnTo>
                  <a:pt x="1329268" y="495767"/>
                </a:lnTo>
                <a:lnTo>
                  <a:pt x="1336147" y="501043"/>
                </a:lnTo>
                <a:lnTo>
                  <a:pt x="1341439" y="507902"/>
                </a:lnTo>
                <a:lnTo>
                  <a:pt x="1347260" y="514233"/>
                </a:lnTo>
                <a:lnTo>
                  <a:pt x="1351493" y="521620"/>
                </a:lnTo>
                <a:lnTo>
                  <a:pt x="1355197" y="529534"/>
                </a:lnTo>
                <a:lnTo>
                  <a:pt x="1357843" y="537976"/>
                </a:lnTo>
                <a:lnTo>
                  <a:pt x="1360489" y="546417"/>
                </a:lnTo>
                <a:lnTo>
                  <a:pt x="1361547" y="555387"/>
                </a:lnTo>
                <a:lnTo>
                  <a:pt x="1362076" y="564884"/>
                </a:lnTo>
                <a:lnTo>
                  <a:pt x="1361547" y="573853"/>
                </a:lnTo>
                <a:lnTo>
                  <a:pt x="1360489" y="582295"/>
                </a:lnTo>
                <a:lnTo>
                  <a:pt x="1357843" y="591264"/>
                </a:lnTo>
                <a:lnTo>
                  <a:pt x="1355197" y="599179"/>
                </a:lnTo>
                <a:lnTo>
                  <a:pt x="1351493" y="607093"/>
                </a:lnTo>
                <a:lnTo>
                  <a:pt x="1347260" y="614479"/>
                </a:lnTo>
                <a:lnTo>
                  <a:pt x="1341439" y="621866"/>
                </a:lnTo>
                <a:lnTo>
                  <a:pt x="1336147" y="627670"/>
                </a:lnTo>
                <a:lnTo>
                  <a:pt x="1329268" y="634001"/>
                </a:lnTo>
                <a:lnTo>
                  <a:pt x="1322918" y="638749"/>
                </a:lnTo>
                <a:lnTo>
                  <a:pt x="1315509" y="643498"/>
                </a:lnTo>
                <a:lnTo>
                  <a:pt x="1307572" y="647191"/>
                </a:lnTo>
                <a:lnTo>
                  <a:pt x="1299105" y="650357"/>
                </a:lnTo>
                <a:lnTo>
                  <a:pt x="1290639" y="651940"/>
                </a:lnTo>
                <a:lnTo>
                  <a:pt x="1281114" y="654050"/>
                </a:lnTo>
                <a:lnTo>
                  <a:pt x="1272118" y="654050"/>
                </a:lnTo>
                <a:lnTo>
                  <a:pt x="1263122" y="654050"/>
                </a:lnTo>
                <a:lnTo>
                  <a:pt x="1254655" y="651940"/>
                </a:lnTo>
                <a:lnTo>
                  <a:pt x="1245659" y="650357"/>
                </a:lnTo>
                <a:lnTo>
                  <a:pt x="1237722" y="647191"/>
                </a:lnTo>
                <a:lnTo>
                  <a:pt x="1229784" y="643498"/>
                </a:lnTo>
                <a:lnTo>
                  <a:pt x="1222376" y="638749"/>
                </a:lnTo>
                <a:lnTo>
                  <a:pt x="1214968" y="634001"/>
                </a:lnTo>
                <a:lnTo>
                  <a:pt x="1209147" y="627670"/>
                </a:lnTo>
                <a:lnTo>
                  <a:pt x="1202797" y="621866"/>
                </a:lnTo>
                <a:lnTo>
                  <a:pt x="1198034" y="614479"/>
                </a:lnTo>
                <a:lnTo>
                  <a:pt x="1193272" y="607093"/>
                </a:lnTo>
                <a:lnTo>
                  <a:pt x="1189567" y="599179"/>
                </a:lnTo>
                <a:lnTo>
                  <a:pt x="1186392" y="591264"/>
                </a:lnTo>
                <a:lnTo>
                  <a:pt x="1184805" y="582295"/>
                </a:lnTo>
                <a:lnTo>
                  <a:pt x="1182688" y="573853"/>
                </a:lnTo>
                <a:lnTo>
                  <a:pt x="1182688" y="564884"/>
                </a:lnTo>
                <a:lnTo>
                  <a:pt x="1182688" y="555387"/>
                </a:lnTo>
                <a:lnTo>
                  <a:pt x="1184805" y="546417"/>
                </a:lnTo>
                <a:lnTo>
                  <a:pt x="1186392" y="537976"/>
                </a:lnTo>
                <a:lnTo>
                  <a:pt x="1189567" y="529534"/>
                </a:lnTo>
                <a:lnTo>
                  <a:pt x="1193272" y="521620"/>
                </a:lnTo>
                <a:lnTo>
                  <a:pt x="1198034" y="514233"/>
                </a:lnTo>
                <a:lnTo>
                  <a:pt x="1202797" y="507902"/>
                </a:lnTo>
                <a:lnTo>
                  <a:pt x="1209147" y="501043"/>
                </a:lnTo>
                <a:lnTo>
                  <a:pt x="1214968" y="495767"/>
                </a:lnTo>
                <a:lnTo>
                  <a:pt x="1222376" y="489963"/>
                </a:lnTo>
                <a:lnTo>
                  <a:pt x="1229784" y="485742"/>
                </a:lnTo>
                <a:lnTo>
                  <a:pt x="1237722" y="482049"/>
                </a:lnTo>
                <a:lnTo>
                  <a:pt x="1245659" y="478883"/>
                </a:lnTo>
                <a:lnTo>
                  <a:pt x="1254655" y="476773"/>
                </a:lnTo>
                <a:lnTo>
                  <a:pt x="1263122" y="475717"/>
                </a:lnTo>
                <a:lnTo>
                  <a:pt x="1272118" y="474662"/>
                </a:lnTo>
                <a:close/>
                <a:moveTo>
                  <a:pt x="1036109" y="474662"/>
                </a:moveTo>
                <a:lnTo>
                  <a:pt x="1045105" y="475717"/>
                </a:lnTo>
                <a:lnTo>
                  <a:pt x="1053571" y="476773"/>
                </a:lnTo>
                <a:lnTo>
                  <a:pt x="1062038" y="478883"/>
                </a:lnTo>
                <a:lnTo>
                  <a:pt x="1070505" y="482049"/>
                </a:lnTo>
                <a:lnTo>
                  <a:pt x="1078442" y="485742"/>
                </a:lnTo>
                <a:lnTo>
                  <a:pt x="1085851" y="489963"/>
                </a:lnTo>
                <a:lnTo>
                  <a:pt x="1092730" y="495767"/>
                </a:lnTo>
                <a:lnTo>
                  <a:pt x="1099080" y="501043"/>
                </a:lnTo>
                <a:lnTo>
                  <a:pt x="1105430" y="507902"/>
                </a:lnTo>
                <a:lnTo>
                  <a:pt x="1110192" y="514233"/>
                </a:lnTo>
                <a:lnTo>
                  <a:pt x="1114426" y="521620"/>
                </a:lnTo>
                <a:lnTo>
                  <a:pt x="1118659" y="529534"/>
                </a:lnTo>
                <a:lnTo>
                  <a:pt x="1121834" y="537976"/>
                </a:lnTo>
                <a:lnTo>
                  <a:pt x="1123422" y="546417"/>
                </a:lnTo>
                <a:lnTo>
                  <a:pt x="1125009" y="555387"/>
                </a:lnTo>
                <a:lnTo>
                  <a:pt x="1125538" y="564884"/>
                </a:lnTo>
                <a:lnTo>
                  <a:pt x="1125009" y="573853"/>
                </a:lnTo>
                <a:lnTo>
                  <a:pt x="1123422" y="582295"/>
                </a:lnTo>
                <a:lnTo>
                  <a:pt x="1121834" y="591264"/>
                </a:lnTo>
                <a:lnTo>
                  <a:pt x="1118659" y="599179"/>
                </a:lnTo>
                <a:lnTo>
                  <a:pt x="1114426" y="607093"/>
                </a:lnTo>
                <a:lnTo>
                  <a:pt x="1110192" y="614479"/>
                </a:lnTo>
                <a:lnTo>
                  <a:pt x="1105430" y="621866"/>
                </a:lnTo>
                <a:lnTo>
                  <a:pt x="1099080" y="627670"/>
                </a:lnTo>
                <a:lnTo>
                  <a:pt x="1092730" y="634001"/>
                </a:lnTo>
                <a:lnTo>
                  <a:pt x="1085851" y="638749"/>
                </a:lnTo>
                <a:lnTo>
                  <a:pt x="1078442" y="643498"/>
                </a:lnTo>
                <a:lnTo>
                  <a:pt x="1070505" y="647191"/>
                </a:lnTo>
                <a:lnTo>
                  <a:pt x="1062038" y="650357"/>
                </a:lnTo>
                <a:lnTo>
                  <a:pt x="1053571" y="651940"/>
                </a:lnTo>
                <a:lnTo>
                  <a:pt x="1045105" y="654050"/>
                </a:lnTo>
                <a:lnTo>
                  <a:pt x="1036109" y="654050"/>
                </a:lnTo>
                <a:lnTo>
                  <a:pt x="1026055" y="654050"/>
                </a:lnTo>
                <a:lnTo>
                  <a:pt x="1017588" y="651940"/>
                </a:lnTo>
                <a:lnTo>
                  <a:pt x="1009121" y="650357"/>
                </a:lnTo>
                <a:lnTo>
                  <a:pt x="1000655" y="647191"/>
                </a:lnTo>
                <a:lnTo>
                  <a:pt x="992717" y="643498"/>
                </a:lnTo>
                <a:lnTo>
                  <a:pt x="985309" y="638749"/>
                </a:lnTo>
                <a:lnTo>
                  <a:pt x="978959" y="634001"/>
                </a:lnTo>
                <a:lnTo>
                  <a:pt x="972079" y="627670"/>
                </a:lnTo>
                <a:lnTo>
                  <a:pt x="966259" y="621866"/>
                </a:lnTo>
                <a:lnTo>
                  <a:pt x="960967" y="614479"/>
                </a:lnTo>
                <a:lnTo>
                  <a:pt x="956734" y="607093"/>
                </a:lnTo>
                <a:lnTo>
                  <a:pt x="952500" y="599179"/>
                </a:lnTo>
                <a:lnTo>
                  <a:pt x="949325" y="591264"/>
                </a:lnTo>
                <a:lnTo>
                  <a:pt x="947738" y="582295"/>
                </a:lnTo>
                <a:lnTo>
                  <a:pt x="946679" y="573853"/>
                </a:lnTo>
                <a:lnTo>
                  <a:pt x="946150" y="564884"/>
                </a:lnTo>
                <a:lnTo>
                  <a:pt x="946679" y="555387"/>
                </a:lnTo>
                <a:lnTo>
                  <a:pt x="947738" y="546417"/>
                </a:lnTo>
                <a:lnTo>
                  <a:pt x="949325" y="537976"/>
                </a:lnTo>
                <a:lnTo>
                  <a:pt x="952500" y="529534"/>
                </a:lnTo>
                <a:lnTo>
                  <a:pt x="956734" y="521620"/>
                </a:lnTo>
                <a:lnTo>
                  <a:pt x="960967" y="514233"/>
                </a:lnTo>
                <a:lnTo>
                  <a:pt x="966259" y="507902"/>
                </a:lnTo>
                <a:lnTo>
                  <a:pt x="972079" y="501043"/>
                </a:lnTo>
                <a:lnTo>
                  <a:pt x="978959" y="495767"/>
                </a:lnTo>
                <a:lnTo>
                  <a:pt x="985309" y="489963"/>
                </a:lnTo>
                <a:lnTo>
                  <a:pt x="992717" y="485742"/>
                </a:lnTo>
                <a:lnTo>
                  <a:pt x="1000655" y="482049"/>
                </a:lnTo>
                <a:lnTo>
                  <a:pt x="1009121" y="478883"/>
                </a:lnTo>
                <a:lnTo>
                  <a:pt x="1017588" y="476773"/>
                </a:lnTo>
                <a:lnTo>
                  <a:pt x="1026055" y="475717"/>
                </a:lnTo>
                <a:lnTo>
                  <a:pt x="1036109" y="474662"/>
                </a:lnTo>
                <a:close/>
                <a:moveTo>
                  <a:pt x="799572" y="474662"/>
                </a:moveTo>
                <a:lnTo>
                  <a:pt x="809097" y="475717"/>
                </a:lnTo>
                <a:lnTo>
                  <a:pt x="817564" y="476773"/>
                </a:lnTo>
                <a:lnTo>
                  <a:pt x="826559" y="478883"/>
                </a:lnTo>
                <a:lnTo>
                  <a:pt x="834497" y="482049"/>
                </a:lnTo>
                <a:lnTo>
                  <a:pt x="842434" y="485742"/>
                </a:lnTo>
                <a:lnTo>
                  <a:pt x="849843" y="489963"/>
                </a:lnTo>
                <a:lnTo>
                  <a:pt x="856722" y="495767"/>
                </a:lnTo>
                <a:lnTo>
                  <a:pt x="863072" y="501043"/>
                </a:lnTo>
                <a:lnTo>
                  <a:pt x="868893" y="507902"/>
                </a:lnTo>
                <a:lnTo>
                  <a:pt x="874185" y="514233"/>
                </a:lnTo>
                <a:lnTo>
                  <a:pt x="878947" y="521620"/>
                </a:lnTo>
                <a:lnTo>
                  <a:pt x="882651" y="529534"/>
                </a:lnTo>
                <a:lnTo>
                  <a:pt x="885826" y="537976"/>
                </a:lnTo>
                <a:lnTo>
                  <a:pt x="887414" y="546417"/>
                </a:lnTo>
                <a:lnTo>
                  <a:pt x="889001" y="555387"/>
                </a:lnTo>
                <a:lnTo>
                  <a:pt x="889001" y="564884"/>
                </a:lnTo>
                <a:lnTo>
                  <a:pt x="889001" y="573853"/>
                </a:lnTo>
                <a:lnTo>
                  <a:pt x="887414" y="582295"/>
                </a:lnTo>
                <a:lnTo>
                  <a:pt x="885826" y="591264"/>
                </a:lnTo>
                <a:lnTo>
                  <a:pt x="882651" y="599179"/>
                </a:lnTo>
                <a:lnTo>
                  <a:pt x="878947" y="607093"/>
                </a:lnTo>
                <a:lnTo>
                  <a:pt x="874185" y="614479"/>
                </a:lnTo>
                <a:lnTo>
                  <a:pt x="868893" y="621866"/>
                </a:lnTo>
                <a:lnTo>
                  <a:pt x="863072" y="627670"/>
                </a:lnTo>
                <a:lnTo>
                  <a:pt x="856722" y="634001"/>
                </a:lnTo>
                <a:lnTo>
                  <a:pt x="849843" y="638749"/>
                </a:lnTo>
                <a:lnTo>
                  <a:pt x="842434" y="643498"/>
                </a:lnTo>
                <a:lnTo>
                  <a:pt x="834497" y="647191"/>
                </a:lnTo>
                <a:lnTo>
                  <a:pt x="826559" y="650357"/>
                </a:lnTo>
                <a:lnTo>
                  <a:pt x="817564" y="651940"/>
                </a:lnTo>
                <a:lnTo>
                  <a:pt x="809097" y="654050"/>
                </a:lnTo>
                <a:lnTo>
                  <a:pt x="799572" y="654050"/>
                </a:lnTo>
                <a:lnTo>
                  <a:pt x="790576" y="654050"/>
                </a:lnTo>
                <a:lnTo>
                  <a:pt x="781580" y="651940"/>
                </a:lnTo>
                <a:lnTo>
                  <a:pt x="773113" y="650357"/>
                </a:lnTo>
                <a:lnTo>
                  <a:pt x="764647" y="647191"/>
                </a:lnTo>
                <a:lnTo>
                  <a:pt x="756709" y="643498"/>
                </a:lnTo>
                <a:lnTo>
                  <a:pt x="749301" y="638749"/>
                </a:lnTo>
                <a:lnTo>
                  <a:pt x="742422" y="634001"/>
                </a:lnTo>
                <a:lnTo>
                  <a:pt x="735542" y="627670"/>
                </a:lnTo>
                <a:lnTo>
                  <a:pt x="730251" y="621866"/>
                </a:lnTo>
                <a:lnTo>
                  <a:pt x="724959" y="614479"/>
                </a:lnTo>
                <a:lnTo>
                  <a:pt x="720726" y="607093"/>
                </a:lnTo>
                <a:lnTo>
                  <a:pt x="717022" y="599179"/>
                </a:lnTo>
                <a:lnTo>
                  <a:pt x="713847" y="591264"/>
                </a:lnTo>
                <a:lnTo>
                  <a:pt x="711201" y="582295"/>
                </a:lnTo>
                <a:lnTo>
                  <a:pt x="710142" y="573853"/>
                </a:lnTo>
                <a:lnTo>
                  <a:pt x="709613" y="564884"/>
                </a:lnTo>
                <a:lnTo>
                  <a:pt x="710142" y="555387"/>
                </a:lnTo>
                <a:lnTo>
                  <a:pt x="711201" y="546417"/>
                </a:lnTo>
                <a:lnTo>
                  <a:pt x="713847" y="537976"/>
                </a:lnTo>
                <a:lnTo>
                  <a:pt x="717022" y="529534"/>
                </a:lnTo>
                <a:lnTo>
                  <a:pt x="720726" y="521620"/>
                </a:lnTo>
                <a:lnTo>
                  <a:pt x="724959" y="514233"/>
                </a:lnTo>
                <a:lnTo>
                  <a:pt x="730251" y="507902"/>
                </a:lnTo>
                <a:lnTo>
                  <a:pt x="735542" y="501043"/>
                </a:lnTo>
                <a:lnTo>
                  <a:pt x="742422" y="495767"/>
                </a:lnTo>
                <a:lnTo>
                  <a:pt x="749301" y="489963"/>
                </a:lnTo>
                <a:lnTo>
                  <a:pt x="756709" y="485742"/>
                </a:lnTo>
                <a:lnTo>
                  <a:pt x="764647" y="482049"/>
                </a:lnTo>
                <a:lnTo>
                  <a:pt x="773113" y="478883"/>
                </a:lnTo>
                <a:lnTo>
                  <a:pt x="781580" y="476773"/>
                </a:lnTo>
                <a:lnTo>
                  <a:pt x="790576" y="475717"/>
                </a:lnTo>
                <a:lnTo>
                  <a:pt x="799572" y="474662"/>
                </a:lnTo>
                <a:close/>
                <a:moveTo>
                  <a:pt x="563032" y="474662"/>
                </a:moveTo>
                <a:lnTo>
                  <a:pt x="571975" y="475717"/>
                </a:lnTo>
                <a:lnTo>
                  <a:pt x="580918" y="476773"/>
                </a:lnTo>
                <a:lnTo>
                  <a:pt x="589335" y="478883"/>
                </a:lnTo>
                <a:lnTo>
                  <a:pt x="597226" y="482049"/>
                </a:lnTo>
                <a:lnTo>
                  <a:pt x="605117" y="485742"/>
                </a:lnTo>
                <a:lnTo>
                  <a:pt x="613008" y="489963"/>
                </a:lnTo>
                <a:lnTo>
                  <a:pt x="619847" y="495767"/>
                </a:lnTo>
                <a:lnTo>
                  <a:pt x="625633" y="501043"/>
                </a:lnTo>
                <a:lnTo>
                  <a:pt x="631946" y="507902"/>
                </a:lnTo>
                <a:lnTo>
                  <a:pt x="636681" y="514233"/>
                </a:lnTo>
                <a:lnTo>
                  <a:pt x="641415" y="521620"/>
                </a:lnTo>
                <a:lnTo>
                  <a:pt x="645098" y="529534"/>
                </a:lnTo>
                <a:lnTo>
                  <a:pt x="648254" y="537976"/>
                </a:lnTo>
                <a:lnTo>
                  <a:pt x="650885" y="546417"/>
                </a:lnTo>
                <a:lnTo>
                  <a:pt x="651937" y="555387"/>
                </a:lnTo>
                <a:lnTo>
                  <a:pt x="652463" y="564884"/>
                </a:lnTo>
                <a:lnTo>
                  <a:pt x="651937" y="573853"/>
                </a:lnTo>
                <a:lnTo>
                  <a:pt x="650885" y="582295"/>
                </a:lnTo>
                <a:lnTo>
                  <a:pt x="648254" y="591264"/>
                </a:lnTo>
                <a:lnTo>
                  <a:pt x="645098" y="599179"/>
                </a:lnTo>
                <a:lnTo>
                  <a:pt x="641415" y="607093"/>
                </a:lnTo>
                <a:lnTo>
                  <a:pt x="636681" y="614479"/>
                </a:lnTo>
                <a:lnTo>
                  <a:pt x="631946" y="621866"/>
                </a:lnTo>
                <a:lnTo>
                  <a:pt x="625633" y="627670"/>
                </a:lnTo>
                <a:lnTo>
                  <a:pt x="619847" y="634001"/>
                </a:lnTo>
                <a:lnTo>
                  <a:pt x="613008" y="638749"/>
                </a:lnTo>
                <a:lnTo>
                  <a:pt x="605117" y="643498"/>
                </a:lnTo>
                <a:lnTo>
                  <a:pt x="597226" y="647191"/>
                </a:lnTo>
                <a:lnTo>
                  <a:pt x="589335" y="650357"/>
                </a:lnTo>
                <a:lnTo>
                  <a:pt x="580918" y="651940"/>
                </a:lnTo>
                <a:lnTo>
                  <a:pt x="571975" y="654050"/>
                </a:lnTo>
                <a:lnTo>
                  <a:pt x="563032" y="654050"/>
                </a:lnTo>
                <a:lnTo>
                  <a:pt x="554089" y="654050"/>
                </a:lnTo>
                <a:lnTo>
                  <a:pt x="544620" y="651940"/>
                </a:lnTo>
                <a:lnTo>
                  <a:pt x="536202" y="650357"/>
                </a:lnTo>
                <a:lnTo>
                  <a:pt x="527785" y="647191"/>
                </a:lnTo>
                <a:lnTo>
                  <a:pt x="519894" y="643498"/>
                </a:lnTo>
                <a:lnTo>
                  <a:pt x="512530" y="638749"/>
                </a:lnTo>
                <a:lnTo>
                  <a:pt x="506217" y="634001"/>
                </a:lnTo>
                <a:lnTo>
                  <a:pt x="499378" y="627670"/>
                </a:lnTo>
                <a:lnTo>
                  <a:pt x="494117" y="621866"/>
                </a:lnTo>
                <a:lnTo>
                  <a:pt x="488331" y="614479"/>
                </a:lnTo>
                <a:lnTo>
                  <a:pt x="484122" y="607093"/>
                </a:lnTo>
                <a:lnTo>
                  <a:pt x="480440" y="599179"/>
                </a:lnTo>
                <a:lnTo>
                  <a:pt x="477809" y="591264"/>
                </a:lnTo>
                <a:lnTo>
                  <a:pt x="475179" y="582295"/>
                </a:lnTo>
                <a:lnTo>
                  <a:pt x="474127" y="573853"/>
                </a:lnTo>
                <a:lnTo>
                  <a:pt x="473075" y="564884"/>
                </a:lnTo>
                <a:lnTo>
                  <a:pt x="474127" y="555387"/>
                </a:lnTo>
                <a:lnTo>
                  <a:pt x="475179" y="546417"/>
                </a:lnTo>
                <a:lnTo>
                  <a:pt x="477809" y="537976"/>
                </a:lnTo>
                <a:lnTo>
                  <a:pt x="480440" y="529534"/>
                </a:lnTo>
                <a:lnTo>
                  <a:pt x="484122" y="521620"/>
                </a:lnTo>
                <a:lnTo>
                  <a:pt x="488331" y="514233"/>
                </a:lnTo>
                <a:lnTo>
                  <a:pt x="494117" y="507902"/>
                </a:lnTo>
                <a:lnTo>
                  <a:pt x="499378" y="501043"/>
                </a:lnTo>
                <a:lnTo>
                  <a:pt x="506217" y="495767"/>
                </a:lnTo>
                <a:lnTo>
                  <a:pt x="512530" y="489963"/>
                </a:lnTo>
                <a:lnTo>
                  <a:pt x="519894" y="485742"/>
                </a:lnTo>
                <a:lnTo>
                  <a:pt x="527785" y="482049"/>
                </a:lnTo>
                <a:lnTo>
                  <a:pt x="536202" y="478883"/>
                </a:lnTo>
                <a:lnTo>
                  <a:pt x="544620" y="476773"/>
                </a:lnTo>
                <a:lnTo>
                  <a:pt x="554089" y="475717"/>
                </a:lnTo>
                <a:lnTo>
                  <a:pt x="563032" y="474662"/>
                </a:lnTo>
                <a:close/>
                <a:moveTo>
                  <a:pt x="2456393" y="238125"/>
                </a:moveTo>
                <a:lnTo>
                  <a:pt x="2465389" y="238653"/>
                </a:lnTo>
                <a:lnTo>
                  <a:pt x="2474384" y="239708"/>
                </a:lnTo>
                <a:lnTo>
                  <a:pt x="2482851" y="242346"/>
                </a:lnTo>
                <a:lnTo>
                  <a:pt x="2491318" y="245512"/>
                </a:lnTo>
                <a:lnTo>
                  <a:pt x="2499255" y="249205"/>
                </a:lnTo>
                <a:lnTo>
                  <a:pt x="2506664" y="253426"/>
                </a:lnTo>
                <a:lnTo>
                  <a:pt x="2513543" y="258702"/>
                </a:lnTo>
                <a:lnTo>
                  <a:pt x="2519893" y="263978"/>
                </a:lnTo>
                <a:lnTo>
                  <a:pt x="2525714" y="270837"/>
                </a:lnTo>
                <a:lnTo>
                  <a:pt x="2531005" y="277696"/>
                </a:lnTo>
                <a:lnTo>
                  <a:pt x="2535238" y="285610"/>
                </a:lnTo>
                <a:lnTo>
                  <a:pt x="2538943" y="292469"/>
                </a:lnTo>
                <a:lnTo>
                  <a:pt x="2542118" y="301439"/>
                </a:lnTo>
                <a:lnTo>
                  <a:pt x="2544234" y="309880"/>
                </a:lnTo>
                <a:lnTo>
                  <a:pt x="2545822" y="318850"/>
                </a:lnTo>
                <a:lnTo>
                  <a:pt x="2546351" y="327819"/>
                </a:lnTo>
                <a:lnTo>
                  <a:pt x="2545822" y="336789"/>
                </a:lnTo>
                <a:lnTo>
                  <a:pt x="2544234" y="346286"/>
                </a:lnTo>
                <a:lnTo>
                  <a:pt x="2542118" y="354727"/>
                </a:lnTo>
                <a:lnTo>
                  <a:pt x="2538943" y="362642"/>
                </a:lnTo>
                <a:lnTo>
                  <a:pt x="2535238" y="370556"/>
                </a:lnTo>
                <a:lnTo>
                  <a:pt x="2531005" y="378470"/>
                </a:lnTo>
                <a:lnTo>
                  <a:pt x="2525714" y="384801"/>
                </a:lnTo>
                <a:lnTo>
                  <a:pt x="2519893" y="391133"/>
                </a:lnTo>
                <a:lnTo>
                  <a:pt x="2513543" y="396936"/>
                </a:lnTo>
                <a:lnTo>
                  <a:pt x="2506664" y="402212"/>
                </a:lnTo>
                <a:lnTo>
                  <a:pt x="2499255" y="406961"/>
                </a:lnTo>
                <a:lnTo>
                  <a:pt x="2491318" y="410654"/>
                </a:lnTo>
                <a:lnTo>
                  <a:pt x="2482851" y="413292"/>
                </a:lnTo>
                <a:lnTo>
                  <a:pt x="2474384" y="415930"/>
                </a:lnTo>
                <a:lnTo>
                  <a:pt x="2465389" y="416986"/>
                </a:lnTo>
                <a:lnTo>
                  <a:pt x="2456393" y="417513"/>
                </a:lnTo>
                <a:lnTo>
                  <a:pt x="2446868" y="416986"/>
                </a:lnTo>
                <a:lnTo>
                  <a:pt x="2438401" y="415930"/>
                </a:lnTo>
                <a:lnTo>
                  <a:pt x="2429405" y="413292"/>
                </a:lnTo>
                <a:lnTo>
                  <a:pt x="2421468" y="410654"/>
                </a:lnTo>
                <a:lnTo>
                  <a:pt x="2413530" y="406961"/>
                </a:lnTo>
                <a:lnTo>
                  <a:pt x="2406122" y="402212"/>
                </a:lnTo>
                <a:lnTo>
                  <a:pt x="2399243" y="396936"/>
                </a:lnTo>
                <a:lnTo>
                  <a:pt x="2392892" y="391133"/>
                </a:lnTo>
                <a:lnTo>
                  <a:pt x="2387072" y="384801"/>
                </a:lnTo>
                <a:lnTo>
                  <a:pt x="2381780" y="378470"/>
                </a:lnTo>
                <a:lnTo>
                  <a:pt x="2377017" y="370556"/>
                </a:lnTo>
                <a:lnTo>
                  <a:pt x="2373313" y="362642"/>
                </a:lnTo>
                <a:lnTo>
                  <a:pt x="2370138" y="354727"/>
                </a:lnTo>
                <a:lnTo>
                  <a:pt x="2368551" y="346286"/>
                </a:lnTo>
                <a:lnTo>
                  <a:pt x="2366963" y="336789"/>
                </a:lnTo>
                <a:lnTo>
                  <a:pt x="2366963" y="327819"/>
                </a:lnTo>
                <a:lnTo>
                  <a:pt x="2366963" y="318850"/>
                </a:lnTo>
                <a:lnTo>
                  <a:pt x="2368551" y="309880"/>
                </a:lnTo>
                <a:lnTo>
                  <a:pt x="2370138" y="301439"/>
                </a:lnTo>
                <a:lnTo>
                  <a:pt x="2373313" y="292469"/>
                </a:lnTo>
                <a:lnTo>
                  <a:pt x="2377017" y="285610"/>
                </a:lnTo>
                <a:lnTo>
                  <a:pt x="2381780" y="277696"/>
                </a:lnTo>
                <a:lnTo>
                  <a:pt x="2387072" y="270837"/>
                </a:lnTo>
                <a:lnTo>
                  <a:pt x="2392892" y="263978"/>
                </a:lnTo>
                <a:lnTo>
                  <a:pt x="2399243" y="258702"/>
                </a:lnTo>
                <a:lnTo>
                  <a:pt x="2406122" y="253426"/>
                </a:lnTo>
                <a:lnTo>
                  <a:pt x="2413530" y="249205"/>
                </a:lnTo>
                <a:lnTo>
                  <a:pt x="2421468" y="245512"/>
                </a:lnTo>
                <a:lnTo>
                  <a:pt x="2429405" y="242346"/>
                </a:lnTo>
                <a:lnTo>
                  <a:pt x="2438401" y="239708"/>
                </a:lnTo>
                <a:lnTo>
                  <a:pt x="2446868" y="238653"/>
                </a:lnTo>
                <a:lnTo>
                  <a:pt x="2456393" y="238125"/>
                </a:lnTo>
                <a:close/>
                <a:moveTo>
                  <a:pt x="2220384" y="238125"/>
                </a:moveTo>
                <a:lnTo>
                  <a:pt x="2229909" y="238653"/>
                </a:lnTo>
                <a:lnTo>
                  <a:pt x="2238376" y="239708"/>
                </a:lnTo>
                <a:lnTo>
                  <a:pt x="2246842" y="242346"/>
                </a:lnTo>
                <a:lnTo>
                  <a:pt x="2255309" y="245512"/>
                </a:lnTo>
                <a:lnTo>
                  <a:pt x="2263246" y="249205"/>
                </a:lnTo>
                <a:lnTo>
                  <a:pt x="2270655" y="253426"/>
                </a:lnTo>
                <a:lnTo>
                  <a:pt x="2277005" y="258702"/>
                </a:lnTo>
                <a:lnTo>
                  <a:pt x="2283884" y="263978"/>
                </a:lnTo>
                <a:lnTo>
                  <a:pt x="2289705" y="270837"/>
                </a:lnTo>
                <a:lnTo>
                  <a:pt x="2294997" y="277696"/>
                </a:lnTo>
                <a:lnTo>
                  <a:pt x="2299230" y="285610"/>
                </a:lnTo>
                <a:lnTo>
                  <a:pt x="2303463" y="292469"/>
                </a:lnTo>
                <a:lnTo>
                  <a:pt x="2306109" y="301439"/>
                </a:lnTo>
                <a:lnTo>
                  <a:pt x="2308226" y="309880"/>
                </a:lnTo>
                <a:lnTo>
                  <a:pt x="2309284" y="318850"/>
                </a:lnTo>
                <a:lnTo>
                  <a:pt x="2309813" y="327819"/>
                </a:lnTo>
                <a:lnTo>
                  <a:pt x="2309284" y="336789"/>
                </a:lnTo>
                <a:lnTo>
                  <a:pt x="2308226" y="346286"/>
                </a:lnTo>
                <a:lnTo>
                  <a:pt x="2306109" y="354727"/>
                </a:lnTo>
                <a:lnTo>
                  <a:pt x="2303463" y="362642"/>
                </a:lnTo>
                <a:lnTo>
                  <a:pt x="2299230" y="370556"/>
                </a:lnTo>
                <a:lnTo>
                  <a:pt x="2294997" y="378470"/>
                </a:lnTo>
                <a:lnTo>
                  <a:pt x="2289705" y="384801"/>
                </a:lnTo>
                <a:lnTo>
                  <a:pt x="2283884" y="391133"/>
                </a:lnTo>
                <a:lnTo>
                  <a:pt x="2277005" y="396936"/>
                </a:lnTo>
                <a:lnTo>
                  <a:pt x="2270655" y="402212"/>
                </a:lnTo>
                <a:lnTo>
                  <a:pt x="2263246" y="406961"/>
                </a:lnTo>
                <a:lnTo>
                  <a:pt x="2255309" y="410654"/>
                </a:lnTo>
                <a:lnTo>
                  <a:pt x="2246842" y="413292"/>
                </a:lnTo>
                <a:lnTo>
                  <a:pt x="2238376" y="415930"/>
                </a:lnTo>
                <a:lnTo>
                  <a:pt x="2229909" y="416986"/>
                </a:lnTo>
                <a:lnTo>
                  <a:pt x="2220384" y="417513"/>
                </a:lnTo>
                <a:lnTo>
                  <a:pt x="2210859" y="416986"/>
                </a:lnTo>
                <a:lnTo>
                  <a:pt x="2202392" y="415930"/>
                </a:lnTo>
                <a:lnTo>
                  <a:pt x="2193925" y="413292"/>
                </a:lnTo>
                <a:lnTo>
                  <a:pt x="2185459" y="410654"/>
                </a:lnTo>
                <a:lnTo>
                  <a:pt x="2177521" y="406961"/>
                </a:lnTo>
                <a:lnTo>
                  <a:pt x="2170113" y="402212"/>
                </a:lnTo>
                <a:lnTo>
                  <a:pt x="2163234" y="396936"/>
                </a:lnTo>
                <a:lnTo>
                  <a:pt x="2156354" y="391133"/>
                </a:lnTo>
                <a:lnTo>
                  <a:pt x="2151063" y="384801"/>
                </a:lnTo>
                <a:lnTo>
                  <a:pt x="2145771" y="378470"/>
                </a:lnTo>
                <a:lnTo>
                  <a:pt x="2141538" y="370556"/>
                </a:lnTo>
                <a:lnTo>
                  <a:pt x="2137304" y="362642"/>
                </a:lnTo>
                <a:lnTo>
                  <a:pt x="2134129" y="354727"/>
                </a:lnTo>
                <a:lnTo>
                  <a:pt x="2132013" y="346286"/>
                </a:lnTo>
                <a:lnTo>
                  <a:pt x="2130954" y="336789"/>
                </a:lnTo>
                <a:lnTo>
                  <a:pt x="2130425" y="327819"/>
                </a:lnTo>
                <a:lnTo>
                  <a:pt x="2130954" y="318850"/>
                </a:lnTo>
                <a:lnTo>
                  <a:pt x="2132013" y="309880"/>
                </a:lnTo>
                <a:lnTo>
                  <a:pt x="2134129" y="301439"/>
                </a:lnTo>
                <a:lnTo>
                  <a:pt x="2137304" y="292469"/>
                </a:lnTo>
                <a:lnTo>
                  <a:pt x="2141538" y="285610"/>
                </a:lnTo>
                <a:lnTo>
                  <a:pt x="2145771" y="277696"/>
                </a:lnTo>
                <a:lnTo>
                  <a:pt x="2151063" y="270837"/>
                </a:lnTo>
                <a:lnTo>
                  <a:pt x="2156354" y="263978"/>
                </a:lnTo>
                <a:lnTo>
                  <a:pt x="2163234" y="258702"/>
                </a:lnTo>
                <a:lnTo>
                  <a:pt x="2170113" y="253426"/>
                </a:lnTo>
                <a:lnTo>
                  <a:pt x="2177521" y="249205"/>
                </a:lnTo>
                <a:lnTo>
                  <a:pt x="2185459" y="245512"/>
                </a:lnTo>
                <a:lnTo>
                  <a:pt x="2193925" y="242346"/>
                </a:lnTo>
                <a:lnTo>
                  <a:pt x="2202392" y="239708"/>
                </a:lnTo>
                <a:lnTo>
                  <a:pt x="2210859" y="238653"/>
                </a:lnTo>
                <a:lnTo>
                  <a:pt x="2220384" y="238125"/>
                </a:lnTo>
                <a:close/>
                <a:moveTo>
                  <a:pt x="1983320" y="238125"/>
                </a:moveTo>
                <a:lnTo>
                  <a:pt x="1992369" y="238653"/>
                </a:lnTo>
                <a:lnTo>
                  <a:pt x="2001418" y="239708"/>
                </a:lnTo>
                <a:lnTo>
                  <a:pt x="2009934" y="242346"/>
                </a:lnTo>
                <a:lnTo>
                  <a:pt x="2017918" y="245512"/>
                </a:lnTo>
                <a:lnTo>
                  <a:pt x="2025902" y="249205"/>
                </a:lnTo>
                <a:lnTo>
                  <a:pt x="2033354" y="253426"/>
                </a:lnTo>
                <a:lnTo>
                  <a:pt x="2040806" y="258702"/>
                </a:lnTo>
                <a:lnTo>
                  <a:pt x="2046661" y="263978"/>
                </a:lnTo>
                <a:lnTo>
                  <a:pt x="2053049" y="270837"/>
                </a:lnTo>
                <a:lnTo>
                  <a:pt x="2057839" y="277696"/>
                </a:lnTo>
                <a:lnTo>
                  <a:pt x="2062630" y="285610"/>
                </a:lnTo>
                <a:lnTo>
                  <a:pt x="2066356" y="292469"/>
                </a:lnTo>
                <a:lnTo>
                  <a:pt x="2069549" y="301439"/>
                </a:lnTo>
                <a:lnTo>
                  <a:pt x="2071146" y="309880"/>
                </a:lnTo>
                <a:lnTo>
                  <a:pt x="2073275" y="318850"/>
                </a:lnTo>
                <a:lnTo>
                  <a:pt x="2073275" y="327819"/>
                </a:lnTo>
                <a:lnTo>
                  <a:pt x="2073275" y="336789"/>
                </a:lnTo>
                <a:lnTo>
                  <a:pt x="2071146" y="346286"/>
                </a:lnTo>
                <a:lnTo>
                  <a:pt x="2069549" y="354727"/>
                </a:lnTo>
                <a:lnTo>
                  <a:pt x="2066356" y="362642"/>
                </a:lnTo>
                <a:lnTo>
                  <a:pt x="2062630" y="370556"/>
                </a:lnTo>
                <a:lnTo>
                  <a:pt x="2057839" y="378470"/>
                </a:lnTo>
                <a:lnTo>
                  <a:pt x="2053049" y="384801"/>
                </a:lnTo>
                <a:lnTo>
                  <a:pt x="2046661" y="391133"/>
                </a:lnTo>
                <a:lnTo>
                  <a:pt x="2040806" y="396936"/>
                </a:lnTo>
                <a:lnTo>
                  <a:pt x="2033354" y="402212"/>
                </a:lnTo>
                <a:lnTo>
                  <a:pt x="2025902" y="406961"/>
                </a:lnTo>
                <a:lnTo>
                  <a:pt x="2017918" y="410654"/>
                </a:lnTo>
                <a:lnTo>
                  <a:pt x="2009934" y="413292"/>
                </a:lnTo>
                <a:lnTo>
                  <a:pt x="2001418" y="415930"/>
                </a:lnTo>
                <a:lnTo>
                  <a:pt x="1992369" y="416986"/>
                </a:lnTo>
                <a:lnTo>
                  <a:pt x="1983320" y="417513"/>
                </a:lnTo>
                <a:lnTo>
                  <a:pt x="1973739" y="416986"/>
                </a:lnTo>
                <a:lnTo>
                  <a:pt x="1964690" y="415930"/>
                </a:lnTo>
                <a:lnTo>
                  <a:pt x="1956174" y="413292"/>
                </a:lnTo>
                <a:lnTo>
                  <a:pt x="1947657" y="410654"/>
                </a:lnTo>
                <a:lnTo>
                  <a:pt x="1939673" y="406961"/>
                </a:lnTo>
                <a:lnTo>
                  <a:pt x="1932221" y="402212"/>
                </a:lnTo>
                <a:lnTo>
                  <a:pt x="1925834" y="396936"/>
                </a:lnTo>
                <a:lnTo>
                  <a:pt x="1918914" y="391133"/>
                </a:lnTo>
                <a:lnTo>
                  <a:pt x="1913591" y="384801"/>
                </a:lnTo>
                <a:lnTo>
                  <a:pt x="1907736" y="378470"/>
                </a:lnTo>
                <a:lnTo>
                  <a:pt x="1903478" y="370556"/>
                </a:lnTo>
                <a:lnTo>
                  <a:pt x="1899752" y="362642"/>
                </a:lnTo>
                <a:lnTo>
                  <a:pt x="1897091" y="354727"/>
                </a:lnTo>
                <a:lnTo>
                  <a:pt x="1894429" y="346286"/>
                </a:lnTo>
                <a:lnTo>
                  <a:pt x="1893365" y="336789"/>
                </a:lnTo>
                <a:lnTo>
                  <a:pt x="1892300" y="327819"/>
                </a:lnTo>
                <a:lnTo>
                  <a:pt x="1893365" y="318850"/>
                </a:lnTo>
                <a:lnTo>
                  <a:pt x="1894429" y="309880"/>
                </a:lnTo>
                <a:lnTo>
                  <a:pt x="1897091" y="301439"/>
                </a:lnTo>
                <a:lnTo>
                  <a:pt x="1899752" y="292469"/>
                </a:lnTo>
                <a:lnTo>
                  <a:pt x="1903478" y="285610"/>
                </a:lnTo>
                <a:lnTo>
                  <a:pt x="1907736" y="277696"/>
                </a:lnTo>
                <a:lnTo>
                  <a:pt x="1913591" y="270837"/>
                </a:lnTo>
                <a:lnTo>
                  <a:pt x="1918914" y="263978"/>
                </a:lnTo>
                <a:lnTo>
                  <a:pt x="1925834" y="258702"/>
                </a:lnTo>
                <a:lnTo>
                  <a:pt x="1932221" y="253426"/>
                </a:lnTo>
                <a:lnTo>
                  <a:pt x="1939673" y="249205"/>
                </a:lnTo>
                <a:lnTo>
                  <a:pt x="1947657" y="245512"/>
                </a:lnTo>
                <a:lnTo>
                  <a:pt x="1956174" y="242346"/>
                </a:lnTo>
                <a:lnTo>
                  <a:pt x="1964690" y="239708"/>
                </a:lnTo>
                <a:lnTo>
                  <a:pt x="1973739" y="238653"/>
                </a:lnTo>
                <a:lnTo>
                  <a:pt x="1983320" y="238125"/>
                </a:lnTo>
                <a:close/>
                <a:moveTo>
                  <a:pt x="1746251" y="238125"/>
                </a:moveTo>
                <a:lnTo>
                  <a:pt x="1755299" y="238653"/>
                </a:lnTo>
                <a:lnTo>
                  <a:pt x="1764881" y="239708"/>
                </a:lnTo>
                <a:lnTo>
                  <a:pt x="1773397" y="242346"/>
                </a:lnTo>
                <a:lnTo>
                  <a:pt x="1781381" y="245512"/>
                </a:lnTo>
                <a:lnTo>
                  <a:pt x="1789365" y="249205"/>
                </a:lnTo>
                <a:lnTo>
                  <a:pt x="1797350" y="253426"/>
                </a:lnTo>
                <a:lnTo>
                  <a:pt x="1803737" y="258702"/>
                </a:lnTo>
                <a:lnTo>
                  <a:pt x="1810124" y="263978"/>
                </a:lnTo>
                <a:lnTo>
                  <a:pt x="1815979" y="270837"/>
                </a:lnTo>
                <a:lnTo>
                  <a:pt x="1821302" y="277696"/>
                </a:lnTo>
                <a:lnTo>
                  <a:pt x="1826093" y="285610"/>
                </a:lnTo>
                <a:lnTo>
                  <a:pt x="1829819" y="292469"/>
                </a:lnTo>
                <a:lnTo>
                  <a:pt x="1832480" y="301439"/>
                </a:lnTo>
                <a:lnTo>
                  <a:pt x="1835141" y="309880"/>
                </a:lnTo>
                <a:lnTo>
                  <a:pt x="1836206" y="318850"/>
                </a:lnTo>
                <a:lnTo>
                  <a:pt x="1836738" y="327819"/>
                </a:lnTo>
                <a:lnTo>
                  <a:pt x="1836206" y="336789"/>
                </a:lnTo>
                <a:lnTo>
                  <a:pt x="1835141" y="346286"/>
                </a:lnTo>
                <a:lnTo>
                  <a:pt x="1832480" y="354727"/>
                </a:lnTo>
                <a:lnTo>
                  <a:pt x="1829819" y="362642"/>
                </a:lnTo>
                <a:lnTo>
                  <a:pt x="1826093" y="370556"/>
                </a:lnTo>
                <a:lnTo>
                  <a:pt x="1821302" y="378470"/>
                </a:lnTo>
                <a:lnTo>
                  <a:pt x="1815979" y="384801"/>
                </a:lnTo>
                <a:lnTo>
                  <a:pt x="1810124" y="391133"/>
                </a:lnTo>
                <a:lnTo>
                  <a:pt x="1803737" y="396936"/>
                </a:lnTo>
                <a:lnTo>
                  <a:pt x="1797350" y="402212"/>
                </a:lnTo>
                <a:lnTo>
                  <a:pt x="1789365" y="406961"/>
                </a:lnTo>
                <a:lnTo>
                  <a:pt x="1781381" y="410654"/>
                </a:lnTo>
                <a:lnTo>
                  <a:pt x="1773397" y="413292"/>
                </a:lnTo>
                <a:lnTo>
                  <a:pt x="1764881" y="415930"/>
                </a:lnTo>
                <a:lnTo>
                  <a:pt x="1755299" y="416986"/>
                </a:lnTo>
                <a:lnTo>
                  <a:pt x="1746251" y="417513"/>
                </a:lnTo>
                <a:lnTo>
                  <a:pt x="1737202" y="416986"/>
                </a:lnTo>
                <a:lnTo>
                  <a:pt x="1728153" y="415930"/>
                </a:lnTo>
                <a:lnTo>
                  <a:pt x="1719637" y="413292"/>
                </a:lnTo>
                <a:lnTo>
                  <a:pt x="1711120" y="410654"/>
                </a:lnTo>
                <a:lnTo>
                  <a:pt x="1703668" y="406961"/>
                </a:lnTo>
                <a:lnTo>
                  <a:pt x="1695684" y="402212"/>
                </a:lnTo>
                <a:lnTo>
                  <a:pt x="1688765" y="396936"/>
                </a:lnTo>
                <a:lnTo>
                  <a:pt x="1681845" y="391133"/>
                </a:lnTo>
                <a:lnTo>
                  <a:pt x="1676522" y="384801"/>
                </a:lnTo>
                <a:lnTo>
                  <a:pt x="1671199" y="378470"/>
                </a:lnTo>
                <a:lnTo>
                  <a:pt x="1666941" y="370556"/>
                </a:lnTo>
                <a:lnTo>
                  <a:pt x="1663215" y="362642"/>
                </a:lnTo>
                <a:lnTo>
                  <a:pt x="1660021" y="354727"/>
                </a:lnTo>
                <a:lnTo>
                  <a:pt x="1657360" y="346286"/>
                </a:lnTo>
                <a:lnTo>
                  <a:pt x="1656296" y="336789"/>
                </a:lnTo>
                <a:lnTo>
                  <a:pt x="1655763" y="327819"/>
                </a:lnTo>
                <a:lnTo>
                  <a:pt x="1656296" y="318850"/>
                </a:lnTo>
                <a:lnTo>
                  <a:pt x="1657360" y="309880"/>
                </a:lnTo>
                <a:lnTo>
                  <a:pt x="1660021" y="301439"/>
                </a:lnTo>
                <a:lnTo>
                  <a:pt x="1663215" y="292469"/>
                </a:lnTo>
                <a:lnTo>
                  <a:pt x="1666941" y="285610"/>
                </a:lnTo>
                <a:lnTo>
                  <a:pt x="1671199" y="277696"/>
                </a:lnTo>
                <a:lnTo>
                  <a:pt x="1676522" y="270837"/>
                </a:lnTo>
                <a:lnTo>
                  <a:pt x="1681845" y="263978"/>
                </a:lnTo>
                <a:lnTo>
                  <a:pt x="1688765" y="258702"/>
                </a:lnTo>
                <a:lnTo>
                  <a:pt x="1695684" y="253426"/>
                </a:lnTo>
                <a:lnTo>
                  <a:pt x="1703668" y="249205"/>
                </a:lnTo>
                <a:lnTo>
                  <a:pt x="1711120" y="245512"/>
                </a:lnTo>
                <a:lnTo>
                  <a:pt x="1719637" y="242346"/>
                </a:lnTo>
                <a:lnTo>
                  <a:pt x="1728153" y="239708"/>
                </a:lnTo>
                <a:lnTo>
                  <a:pt x="1737202" y="238653"/>
                </a:lnTo>
                <a:lnTo>
                  <a:pt x="1746251" y="238125"/>
                </a:lnTo>
                <a:close/>
                <a:moveTo>
                  <a:pt x="1036109" y="238125"/>
                </a:moveTo>
                <a:lnTo>
                  <a:pt x="1045105" y="238653"/>
                </a:lnTo>
                <a:lnTo>
                  <a:pt x="1053571" y="239708"/>
                </a:lnTo>
                <a:lnTo>
                  <a:pt x="1062038" y="242346"/>
                </a:lnTo>
                <a:lnTo>
                  <a:pt x="1070505" y="245512"/>
                </a:lnTo>
                <a:lnTo>
                  <a:pt x="1078442" y="249205"/>
                </a:lnTo>
                <a:lnTo>
                  <a:pt x="1085851" y="253426"/>
                </a:lnTo>
                <a:lnTo>
                  <a:pt x="1092730" y="258702"/>
                </a:lnTo>
                <a:lnTo>
                  <a:pt x="1099080" y="263978"/>
                </a:lnTo>
                <a:lnTo>
                  <a:pt x="1105430" y="270837"/>
                </a:lnTo>
                <a:lnTo>
                  <a:pt x="1110192" y="277696"/>
                </a:lnTo>
                <a:lnTo>
                  <a:pt x="1114426" y="285610"/>
                </a:lnTo>
                <a:lnTo>
                  <a:pt x="1118659" y="292469"/>
                </a:lnTo>
                <a:lnTo>
                  <a:pt x="1121834" y="301439"/>
                </a:lnTo>
                <a:lnTo>
                  <a:pt x="1123422" y="309880"/>
                </a:lnTo>
                <a:lnTo>
                  <a:pt x="1125009" y="318850"/>
                </a:lnTo>
                <a:lnTo>
                  <a:pt x="1125538" y="327819"/>
                </a:lnTo>
                <a:lnTo>
                  <a:pt x="1125009" y="336789"/>
                </a:lnTo>
                <a:lnTo>
                  <a:pt x="1123422" y="346286"/>
                </a:lnTo>
                <a:lnTo>
                  <a:pt x="1121834" y="354727"/>
                </a:lnTo>
                <a:lnTo>
                  <a:pt x="1118659" y="362642"/>
                </a:lnTo>
                <a:lnTo>
                  <a:pt x="1114426" y="370556"/>
                </a:lnTo>
                <a:lnTo>
                  <a:pt x="1110192" y="378470"/>
                </a:lnTo>
                <a:lnTo>
                  <a:pt x="1105430" y="384801"/>
                </a:lnTo>
                <a:lnTo>
                  <a:pt x="1099080" y="391133"/>
                </a:lnTo>
                <a:lnTo>
                  <a:pt x="1092730" y="396936"/>
                </a:lnTo>
                <a:lnTo>
                  <a:pt x="1085851" y="402212"/>
                </a:lnTo>
                <a:lnTo>
                  <a:pt x="1078442" y="406961"/>
                </a:lnTo>
                <a:lnTo>
                  <a:pt x="1070505" y="410654"/>
                </a:lnTo>
                <a:lnTo>
                  <a:pt x="1062038" y="413292"/>
                </a:lnTo>
                <a:lnTo>
                  <a:pt x="1053571" y="415930"/>
                </a:lnTo>
                <a:lnTo>
                  <a:pt x="1045105" y="416986"/>
                </a:lnTo>
                <a:lnTo>
                  <a:pt x="1036109" y="417513"/>
                </a:lnTo>
                <a:lnTo>
                  <a:pt x="1026055" y="416986"/>
                </a:lnTo>
                <a:lnTo>
                  <a:pt x="1017588" y="415930"/>
                </a:lnTo>
                <a:lnTo>
                  <a:pt x="1009121" y="413292"/>
                </a:lnTo>
                <a:lnTo>
                  <a:pt x="1000655" y="410654"/>
                </a:lnTo>
                <a:lnTo>
                  <a:pt x="992717" y="406961"/>
                </a:lnTo>
                <a:lnTo>
                  <a:pt x="985309" y="402212"/>
                </a:lnTo>
                <a:lnTo>
                  <a:pt x="978959" y="396936"/>
                </a:lnTo>
                <a:lnTo>
                  <a:pt x="972079" y="391133"/>
                </a:lnTo>
                <a:lnTo>
                  <a:pt x="966259" y="384801"/>
                </a:lnTo>
                <a:lnTo>
                  <a:pt x="960967" y="378470"/>
                </a:lnTo>
                <a:lnTo>
                  <a:pt x="956734" y="370556"/>
                </a:lnTo>
                <a:lnTo>
                  <a:pt x="952500" y="362642"/>
                </a:lnTo>
                <a:lnTo>
                  <a:pt x="949325" y="354727"/>
                </a:lnTo>
                <a:lnTo>
                  <a:pt x="947738" y="346286"/>
                </a:lnTo>
                <a:lnTo>
                  <a:pt x="946679" y="336789"/>
                </a:lnTo>
                <a:lnTo>
                  <a:pt x="946150" y="327819"/>
                </a:lnTo>
                <a:lnTo>
                  <a:pt x="946679" y="318850"/>
                </a:lnTo>
                <a:lnTo>
                  <a:pt x="947738" y="309880"/>
                </a:lnTo>
                <a:lnTo>
                  <a:pt x="949325" y="301439"/>
                </a:lnTo>
                <a:lnTo>
                  <a:pt x="952500" y="292469"/>
                </a:lnTo>
                <a:lnTo>
                  <a:pt x="956734" y="285610"/>
                </a:lnTo>
                <a:lnTo>
                  <a:pt x="960967" y="277696"/>
                </a:lnTo>
                <a:lnTo>
                  <a:pt x="966259" y="270837"/>
                </a:lnTo>
                <a:lnTo>
                  <a:pt x="972079" y="263978"/>
                </a:lnTo>
                <a:lnTo>
                  <a:pt x="978959" y="258702"/>
                </a:lnTo>
                <a:lnTo>
                  <a:pt x="985309" y="253426"/>
                </a:lnTo>
                <a:lnTo>
                  <a:pt x="992717" y="249205"/>
                </a:lnTo>
                <a:lnTo>
                  <a:pt x="1000655" y="245512"/>
                </a:lnTo>
                <a:lnTo>
                  <a:pt x="1009121" y="242346"/>
                </a:lnTo>
                <a:lnTo>
                  <a:pt x="1017588" y="239708"/>
                </a:lnTo>
                <a:lnTo>
                  <a:pt x="1026055" y="238653"/>
                </a:lnTo>
                <a:lnTo>
                  <a:pt x="1036109" y="238125"/>
                </a:lnTo>
                <a:close/>
                <a:moveTo>
                  <a:pt x="799572" y="238125"/>
                </a:moveTo>
                <a:lnTo>
                  <a:pt x="809097" y="238653"/>
                </a:lnTo>
                <a:lnTo>
                  <a:pt x="817564" y="239708"/>
                </a:lnTo>
                <a:lnTo>
                  <a:pt x="826559" y="242346"/>
                </a:lnTo>
                <a:lnTo>
                  <a:pt x="834497" y="245512"/>
                </a:lnTo>
                <a:lnTo>
                  <a:pt x="842434" y="249205"/>
                </a:lnTo>
                <a:lnTo>
                  <a:pt x="849843" y="253426"/>
                </a:lnTo>
                <a:lnTo>
                  <a:pt x="856722" y="258702"/>
                </a:lnTo>
                <a:lnTo>
                  <a:pt x="863072" y="263978"/>
                </a:lnTo>
                <a:lnTo>
                  <a:pt x="868893" y="270837"/>
                </a:lnTo>
                <a:lnTo>
                  <a:pt x="874185" y="277696"/>
                </a:lnTo>
                <a:lnTo>
                  <a:pt x="878947" y="285610"/>
                </a:lnTo>
                <a:lnTo>
                  <a:pt x="882651" y="292469"/>
                </a:lnTo>
                <a:lnTo>
                  <a:pt x="885826" y="301439"/>
                </a:lnTo>
                <a:lnTo>
                  <a:pt x="887414" y="309880"/>
                </a:lnTo>
                <a:lnTo>
                  <a:pt x="889001" y="318850"/>
                </a:lnTo>
                <a:lnTo>
                  <a:pt x="889001" y="327819"/>
                </a:lnTo>
                <a:lnTo>
                  <a:pt x="889001" y="336789"/>
                </a:lnTo>
                <a:lnTo>
                  <a:pt x="887414" y="346286"/>
                </a:lnTo>
                <a:lnTo>
                  <a:pt x="885826" y="354727"/>
                </a:lnTo>
                <a:lnTo>
                  <a:pt x="882651" y="362642"/>
                </a:lnTo>
                <a:lnTo>
                  <a:pt x="878947" y="370556"/>
                </a:lnTo>
                <a:lnTo>
                  <a:pt x="874185" y="378470"/>
                </a:lnTo>
                <a:lnTo>
                  <a:pt x="868893" y="384801"/>
                </a:lnTo>
                <a:lnTo>
                  <a:pt x="863072" y="391133"/>
                </a:lnTo>
                <a:lnTo>
                  <a:pt x="856722" y="396936"/>
                </a:lnTo>
                <a:lnTo>
                  <a:pt x="849843" y="402212"/>
                </a:lnTo>
                <a:lnTo>
                  <a:pt x="842434" y="406961"/>
                </a:lnTo>
                <a:lnTo>
                  <a:pt x="834497" y="410654"/>
                </a:lnTo>
                <a:lnTo>
                  <a:pt x="826559" y="413292"/>
                </a:lnTo>
                <a:lnTo>
                  <a:pt x="817564" y="415930"/>
                </a:lnTo>
                <a:lnTo>
                  <a:pt x="809097" y="416986"/>
                </a:lnTo>
                <a:lnTo>
                  <a:pt x="799572" y="417513"/>
                </a:lnTo>
                <a:lnTo>
                  <a:pt x="790576" y="416986"/>
                </a:lnTo>
                <a:lnTo>
                  <a:pt x="781580" y="415930"/>
                </a:lnTo>
                <a:lnTo>
                  <a:pt x="773113" y="413292"/>
                </a:lnTo>
                <a:lnTo>
                  <a:pt x="764647" y="410654"/>
                </a:lnTo>
                <a:lnTo>
                  <a:pt x="756709" y="406961"/>
                </a:lnTo>
                <a:lnTo>
                  <a:pt x="749301" y="402212"/>
                </a:lnTo>
                <a:lnTo>
                  <a:pt x="742422" y="396936"/>
                </a:lnTo>
                <a:lnTo>
                  <a:pt x="735542" y="391133"/>
                </a:lnTo>
                <a:lnTo>
                  <a:pt x="730251" y="384801"/>
                </a:lnTo>
                <a:lnTo>
                  <a:pt x="724959" y="378470"/>
                </a:lnTo>
                <a:lnTo>
                  <a:pt x="720726" y="370556"/>
                </a:lnTo>
                <a:lnTo>
                  <a:pt x="717022" y="362642"/>
                </a:lnTo>
                <a:lnTo>
                  <a:pt x="713847" y="354727"/>
                </a:lnTo>
                <a:lnTo>
                  <a:pt x="711201" y="346286"/>
                </a:lnTo>
                <a:lnTo>
                  <a:pt x="710142" y="336789"/>
                </a:lnTo>
                <a:lnTo>
                  <a:pt x="709613" y="327819"/>
                </a:lnTo>
                <a:lnTo>
                  <a:pt x="710142" y="318850"/>
                </a:lnTo>
                <a:lnTo>
                  <a:pt x="711201" y="309880"/>
                </a:lnTo>
                <a:lnTo>
                  <a:pt x="713847" y="301439"/>
                </a:lnTo>
                <a:lnTo>
                  <a:pt x="717022" y="292469"/>
                </a:lnTo>
                <a:lnTo>
                  <a:pt x="720726" y="285610"/>
                </a:lnTo>
                <a:lnTo>
                  <a:pt x="724959" y="277696"/>
                </a:lnTo>
                <a:lnTo>
                  <a:pt x="730251" y="270837"/>
                </a:lnTo>
                <a:lnTo>
                  <a:pt x="735542" y="263978"/>
                </a:lnTo>
                <a:lnTo>
                  <a:pt x="742422" y="258702"/>
                </a:lnTo>
                <a:lnTo>
                  <a:pt x="749301" y="253426"/>
                </a:lnTo>
                <a:lnTo>
                  <a:pt x="756709" y="249205"/>
                </a:lnTo>
                <a:lnTo>
                  <a:pt x="764647" y="245512"/>
                </a:lnTo>
                <a:lnTo>
                  <a:pt x="773113" y="242346"/>
                </a:lnTo>
                <a:lnTo>
                  <a:pt x="781580" y="239708"/>
                </a:lnTo>
                <a:lnTo>
                  <a:pt x="790576" y="238653"/>
                </a:lnTo>
                <a:lnTo>
                  <a:pt x="799572" y="238125"/>
                </a:lnTo>
                <a:close/>
                <a:moveTo>
                  <a:pt x="563032" y="238125"/>
                </a:moveTo>
                <a:lnTo>
                  <a:pt x="571975" y="238653"/>
                </a:lnTo>
                <a:lnTo>
                  <a:pt x="580918" y="239708"/>
                </a:lnTo>
                <a:lnTo>
                  <a:pt x="589335" y="242346"/>
                </a:lnTo>
                <a:lnTo>
                  <a:pt x="597226" y="245512"/>
                </a:lnTo>
                <a:lnTo>
                  <a:pt x="605117" y="249205"/>
                </a:lnTo>
                <a:lnTo>
                  <a:pt x="613008" y="253426"/>
                </a:lnTo>
                <a:lnTo>
                  <a:pt x="619847" y="258702"/>
                </a:lnTo>
                <a:lnTo>
                  <a:pt x="625633" y="263978"/>
                </a:lnTo>
                <a:lnTo>
                  <a:pt x="631946" y="270837"/>
                </a:lnTo>
                <a:lnTo>
                  <a:pt x="636681" y="277696"/>
                </a:lnTo>
                <a:lnTo>
                  <a:pt x="641415" y="285610"/>
                </a:lnTo>
                <a:lnTo>
                  <a:pt x="645098" y="292469"/>
                </a:lnTo>
                <a:lnTo>
                  <a:pt x="648254" y="301439"/>
                </a:lnTo>
                <a:lnTo>
                  <a:pt x="650885" y="309880"/>
                </a:lnTo>
                <a:lnTo>
                  <a:pt x="651937" y="318850"/>
                </a:lnTo>
                <a:lnTo>
                  <a:pt x="652463" y="327819"/>
                </a:lnTo>
                <a:lnTo>
                  <a:pt x="651937" y="336789"/>
                </a:lnTo>
                <a:lnTo>
                  <a:pt x="650885" y="346286"/>
                </a:lnTo>
                <a:lnTo>
                  <a:pt x="648254" y="354727"/>
                </a:lnTo>
                <a:lnTo>
                  <a:pt x="645098" y="362642"/>
                </a:lnTo>
                <a:lnTo>
                  <a:pt x="641415" y="370556"/>
                </a:lnTo>
                <a:lnTo>
                  <a:pt x="636681" y="378470"/>
                </a:lnTo>
                <a:lnTo>
                  <a:pt x="631946" y="384801"/>
                </a:lnTo>
                <a:lnTo>
                  <a:pt x="625633" y="391133"/>
                </a:lnTo>
                <a:lnTo>
                  <a:pt x="619847" y="396936"/>
                </a:lnTo>
                <a:lnTo>
                  <a:pt x="613008" y="402212"/>
                </a:lnTo>
                <a:lnTo>
                  <a:pt x="605117" y="406961"/>
                </a:lnTo>
                <a:lnTo>
                  <a:pt x="597226" y="410654"/>
                </a:lnTo>
                <a:lnTo>
                  <a:pt x="589335" y="413292"/>
                </a:lnTo>
                <a:lnTo>
                  <a:pt x="580918" y="415930"/>
                </a:lnTo>
                <a:lnTo>
                  <a:pt x="571975" y="416986"/>
                </a:lnTo>
                <a:lnTo>
                  <a:pt x="563032" y="417513"/>
                </a:lnTo>
                <a:lnTo>
                  <a:pt x="554089" y="416986"/>
                </a:lnTo>
                <a:lnTo>
                  <a:pt x="544620" y="415930"/>
                </a:lnTo>
                <a:lnTo>
                  <a:pt x="536202" y="413292"/>
                </a:lnTo>
                <a:lnTo>
                  <a:pt x="527785" y="410654"/>
                </a:lnTo>
                <a:lnTo>
                  <a:pt x="519894" y="406961"/>
                </a:lnTo>
                <a:lnTo>
                  <a:pt x="512530" y="402212"/>
                </a:lnTo>
                <a:lnTo>
                  <a:pt x="506217" y="396936"/>
                </a:lnTo>
                <a:lnTo>
                  <a:pt x="499378" y="391133"/>
                </a:lnTo>
                <a:lnTo>
                  <a:pt x="494117" y="384801"/>
                </a:lnTo>
                <a:lnTo>
                  <a:pt x="488331" y="378470"/>
                </a:lnTo>
                <a:lnTo>
                  <a:pt x="484122" y="370556"/>
                </a:lnTo>
                <a:lnTo>
                  <a:pt x="480440" y="362642"/>
                </a:lnTo>
                <a:lnTo>
                  <a:pt x="477809" y="354727"/>
                </a:lnTo>
                <a:lnTo>
                  <a:pt x="475179" y="346286"/>
                </a:lnTo>
                <a:lnTo>
                  <a:pt x="474127" y="336789"/>
                </a:lnTo>
                <a:lnTo>
                  <a:pt x="473075" y="327819"/>
                </a:lnTo>
                <a:lnTo>
                  <a:pt x="474127" y="318850"/>
                </a:lnTo>
                <a:lnTo>
                  <a:pt x="475179" y="309880"/>
                </a:lnTo>
                <a:lnTo>
                  <a:pt x="477809" y="301439"/>
                </a:lnTo>
                <a:lnTo>
                  <a:pt x="480440" y="292469"/>
                </a:lnTo>
                <a:lnTo>
                  <a:pt x="484122" y="285610"/>
                </a:lnTo>
                <a:lnTo>
                  <a:pt x="488331" y="277696"/>
                </a:lnTo>
                <a:lnTo>
                  <a:pt x="494117" y="270837"/>
                </a:lnTo>
                <a:lnTo>
                  <a:pt x="499378" y="263978"/>
                </a:lnTo>
                <a:lnTo>
                  <a:pt x="506217" y="258702"/>
                </a:lnTo>
                <a:lnTo>
                  <a:pt x="512530" y="253426"/>
                </a:lnTo>
                <a:lnTo>
                  <a:pt x="519894" y="249205"/>
                </a:lnTo>
                <a:lnTo>
                  <a:pt x="527785" y="245512"/>
                </a:lnTo>
                <a:lnTo>
                  <a:pt x="536202" y="242346"/>
                </a:lnTo>
                <a:lnTo>
                  <a:pt x="544620" y="239708"/>
                </a:lnTo>
                <a:lnTo>
                  <a:pt x="554089" y="238653"/>
                </a:lnTo>
                <a:lnTo>
                  <a:pt x="563032" y="238125"/>
                </a:lnTo>
                <a:close/>
                <a:moveTo>
                  <a:pt x="325969" y="238125"/>
                </a:moveTo>
                <a:lnTo>
                  <a:pt x="334912" y="238653"/>
                </a:lnTo>
                <a:lnTo>
                  <a:pt x="344381" y="239708"/>
                </a:lnTo>
                <a:lnTo>
                  <a:pt x="352798" y="242346"/>
                </a:lnTo>
                <a:lnTo>
                  <a:pt x="361215" y="245512"/>
                </a:lnTo>
                <a:lnTo>
                  <a:pt x="369106" y="249205"/>
                </a:lnTo>
                <a:lnTo>
                  <a:pt x="376471" y="253426"/>
                </a:lnTo>
                <a:lnTo>
                  <a:pt x="382784" y="258702"/>
                </a:lnTo>
                <a:lnTo>
                  <a:pt x="389623" y="263978"/>
                </a:lnTo>
                <a:lnTo>
                  <a:pt x="394883" y="270837"/>
                </a:lnTo>
                <a:lnTo>
                  <a:pt x="400670" y="277696"/>
                </a:lnTo>
                <a:lnTo>
                  <a:pt x="404878" y="285610"/>
                </a:lnTo>
                <a:lnTo>
                  <a:pt x="408561" y="292469"/>
                </a:lnTo>
                <a:lnTo>
                  <a:pt x="411191" y="301439"/>
                </a:lnTo>
                <a:lnTo>
                  <a:pt x="413821" y="309880"/>
                </a:lnTo>
                <a:lnTo>
                  <a:pt x="414874" y="318850"/>
                </a:lnTo>
                <a:lnTo>
                  <a:pt x="415926" y="327819"/>
                </a:lnTo>
                <a:lnTo>
                  <a:pt x="414874" y="336789"/>
                </a:lnTo>
                <a:lnTo>
                  <a:pt x="413821" y="346286"/>
                </a:lnTo>
                <a:lnTo>
                  <a:pt x="411191" y="354727"/>
                </a:lnTo>
                <a:lnTo>
                  <a:pt x="408561" y="362642"/>
                </a:lnTo>
                <a:lnTo>
                  <a:pt x="404878" y="370556"/>
                </a:lnTo>
                <a:lnTo>
                  <a:pt x="400670" y="378470"/>
                </a:lnTo>
                <a:lnTo>
                  <a:pt x="394883" y="384801"/>
                </a:lnTo>
                <a:lnTo>
                  <a:pt x="389623" y="391133"/>
                </a:lnTo>
                <a:lnTo>
                  <a:pt x="382784" y="396936"/>
                </a:lnTo>
                <a:lnTo>
                  <a:pt x="376471" y="402212"/>
                </a:lnTo>
                <a:lnTo>
                  <a:pt x="369106" y="406961"/>
                </a:lnTo>
                <a:lnTo>
                  <a:pt x="361215" y="410654"/>
                </a:lnTo>
                <a:lnTo>
                  <a:pt x="352798" y="413292"/>
                </a:lnTo>
                <a:lnTo>
                  <a:pt x="344381" y="415930"/>
                </a:lnTo>
                <a:lnTo>
                  <a:pt x="334912" y="416986"/>
                </a:lnTo>
                <a:lnTo>
                  <a:pt x="325969" y="417513"/>
                </a:lnTo>
                <a:lnTo>
                  <a:pt x="317026" y="416986"/>
                </a:lnTo>
                <a:lnTo>
                  <a:pt x="308083" y="415930"/>
                </a:lnTo>
                <a:lnTo>
                  <a:pt x="299665" y="413292"/>
                </a:lnTo>
                <a:lnTo>
                  <a:pt x="291775" y="410654"/>
                </a:lnTo>
                <a:lnTo>
                  <a:pt x="283884" y="406961"/>
                </a:lnTo>
                <a:lnTo>
                  <a:pt x="276519" y="402212"/>
                </a:lnTo>
                <a:lnTo>
                  <a:pt x="269154" y="396936"/>
                </a:lnTo>
                <a:lnTo>
                  <a:pt x="263367" y="391133"/>
                </a:lnTo>
                <a:lnTo>
                  <a:pt x="257054" y="384801"/>
                </a:lnTo>
                <a:lnTo>
                  <a:pt x="252320" y="378470"/>
                </a:lnTo>
                <a:lnTo>
                  <a:pt x="247585" y="370556"/>
                </a:lnTo>
                <a:lnTo>
                  <a:pt x="243903" y="362642"/>
                </a:lnTo>
                <a:lnTo>
                  <a:pt x="240746" y="354727"/>
                </a:lnTo>
                <a:lnTo>
                  <a:pt x="238116" y="346286"/>
                </a:lnTo>
                <a:lnTo>
                  <a:pt x="237064" y="336789"/>
                </a:lnTo>
                <a:lnTo>
                  <a:pt x="236538" y="327819"/>
                </a:lnTo>
                <a:lnTo>
                  <a:pt x="237064" y="318850"/>
                </a:lnTo>
                <a:lnTo>
                  <a:pt x="238116" y="309880"/>
                </a:lnTo>
                <a:lnTo>
                  <a:pt x="240746" y="301439"/>
                </a:lnTo>
                <a:lnTo>
                  <a:pt x="243903" y="292469"/>
                </a:lnTo>
                <a:lnTo>
                  <a:pt x="247585" y="285610"/>
                </a:lnTo>
                <a:lnTo>
                  <a:pt x="252320" y="277696"/>
                </a:lnTo>
                <a:lnTo>
                  <a:pt x="257054" y="270837"/>
                </a:lnTo>
                <a:lnTo>
                  <a:pt x="263367" y="263978"/>
                </a:lnTo>
                <a:lnTo>
                  <a:pt x="269154" y="258702"/>
                </a:lnTo>
                <a:lnTo>
                  <a:pt x="276519" y="253426"/>
                </a:lnTo>
                <a:lnTo>
                  <a:pt x="283884" y="249205"/>
                </a:lnTo>
                <a:lnTo>
                  <a:pt x="291775" y="245512"/>
                </a:lnTo>
                <a:lnTo>
                  <a:pt x="299665" y="242346"/>
                </a:lnTo>
                <a:lnTo>
                  <a:pt x="308083" y="239708"/>
                </a:lnTo>
                <a:lnTo>
                  <a:pt x="317026" y="238653"/>
                </a:lnTo>
                <a:lnTo>
                  <a:pt x="325969" y="238125"/>
                </a:lnTo>
                <a:close/>
                <a:moveTo>
                  <a:pt x="2220384" y="0"/>
                </a:moveTo>
                <a:lnTo>
                  <a:pt x="2229909" y="531"/>
                </a:lnTo>
                <a:lnTo>
                  <a:pt x="2238376" y="2123"/>
                </a:lnTo>
                <a:lnTo>
                  <a:pt x="2246842" y="4246"/>
                </a:lnTo>
                <a:lnTo>
                  <a:pt x="2255309" y="7430"/>
                </a:lnTo>
                <a:lnTo>
                  <a:pt x="2263246" y="11145"/>
                </a:lnTo>
                <a:lnTo>
                  <a:pt x="2270655" y="15922"/>
                </a:lnTo>
                <a:lnTo>
                  <a:pt x="2277005" y="20698"/>
                </a:lnTo>
                <a:lnTo>
                  <a:pt x="2283884" y="27067"/>
                </a:lnTo>
                <a:lnTo>
                  <a:pt x="2289705" y="32905"/>
                </a:lnTo>
                <a:lnTo>
                  <a:pt x="2294997" y="40335"/>
                </a:lnTo>
                <a:lnTo>
                  <a:pt x="2299230" y="47765"/>
                </a:lnTo>
                <a:lnTo>
                  <a:pt x="2303463" y="55726"/>
                </a:lnTo>
                <a:lnTo>
                  <a:pt x="2306109" y="63686"/>
                </a:lnTo>
                <a:lnTo>
                  <a:pt x="2308226" y="72178"/>
                </a:lnTo>
                <a:lnTo>
                  <a:pt x="2309284" y="81200"/>
                </a:lnTo>
                <a:lnTo>
                  <a:pt x="2309813" y="90753"/>
                </a:lnTo>
                <a:lnTo>
                  <a:pt x="2309284" y="99775"/>
                </a:lnTo>
                <a:lnTo>
                  <a:pt x="2308226" y="108797"/>
                </a:lnTo>
                <a:lnTo>
                  <a:pt x="2306109" y="117289"/>
                </a:lnTo>
                <a:lnTo>
                  <a:pt x="2303463" y="125780"/>
                </a:lnTo>
                <a:lnTo>
                  <a:pt x="2299230" y="133741"/>
                </a:lnTo>
                <a:lnTo>
                  <a:pt x="2294997" y="141171"/>
                </a:lnTo>
                <a:lnTo>
                  <a:pt x="2289705" y="148071"/>
                </a:lnTo>
                <a:lnTo>
                  <a:pt x="2283884" y="154439"/>
                </a:lnTo>
                <a:lnTo>
                  <a:pt x="2277005" y="160277"/>
                </a:lnTo>
                <a:lnTo>
                  <a:pt x="2270655" y="165584"/>
                </a:lnTo>
                <a:lnTo>
                  <a:pt x="2263246" y="169830"/>
                </a:lnTo>
                <a:lnTo>
                  <a:pt x="2255309" y="173545"/>
                </a:lnTo>
                <a:lnTo>
                  <a:pt x="2246842" y="176729"/>
                </a:lnTo>
                <a:lnTo>
                  <a:pt x="2238376" y="178852"/>
                </a:lnTo>
                <a:lnTo>
                  <a:pt x="2229909" y="180444"/>
                </a:lnTo>
                <a:lnTo>
                  <a:pt x="2220384" y="180975"/>
                </a:lnTo>
                <a:lnTo>
                  <a:pt x="2210859" y="180444"/>
                </a:lnTo>
                <a:lnTo>
                  <a:pt x="2202392" y="178852"/>
                </a:lnTo>
                <a:lnTo>
                  <a:pt x="2193925" y="176729"/>
                </a:lnTo>
                <a:lnTo>
                  <a:pt x="2185459" y="173545"/>
                </a:lnTo>
                <a:lnTo>
                  <a:pt x="2177521" y="169830"/>
                </a:lnTo>
                <a:lnTo>
                  <a:pt x="2170113" y="165584"/>
                </a:lnTo>
                <a:lnTo>
                  <a:pt x="2163234" y="160277"/>
                </a:lnTo>
                <a:lnTo>
                  <a:pt x="2156354" y="154439"/>
                </a:lnTo>
                <a:lnTo>
                  <a:pt x="2151063" y="148071"/>
                </a:lnTo>
                <a:lnTo>
                  <a:pt x="2145771" y="141171"/>
                </a:lnTo>
                <a:lnTo>
                  <a:pt x="2141538" y="133741"/>
                </a:lnTo>
                <a:lnTo>
                  <a:pt x="2137304" y="125780"/>
                </a:lnTo>
                <a:lnTo>
                  <a:pt x="2134129" y="117289"/>
                </a:lnTo>
                <a:lnTo>
                  <a:pt x="2132013" y="108797"/>
                </a:lnTo>
                <a:lnTo>
                  <a:pt x="2130954" y="99775"/>
                </a:lnTo>
                <a:lnTo>
                  <a:pt x="2130425" y="90753"/>
                </a:lnTo>
                <a:lnTo>
                  <a:pt x="2130954" y="81200"/>
                </a:lnTo>
                <a:lnTo>
                  <a:pt x="2132013" y="72178"/>
                </a:lnTo>
                <a:lnTo>
                  <a:pt x="2134129" y="63686"/>
                </a:lnTo>
                <a:lnTo>
                  <a:pt x="2137304" y="55726"/>
                </a:lnTo>
                <a:lnTo>
                  <a:pt x="2141538" y="47765"/>
                </a:lnTo>
                <a:lnTo>
                  <a:pt x="2145771" y="40335"/>
                </a:lnTo>
                <a:lnTo>
                  <a:pt x="2151063" y="32905"/>
                </a:lnTo>
                <a:lnTo>
                  <a:pt x="2156354" y="27067"/>
                </a:lnTo>
                <a:lnTo>
                  <a:pt x="2163234" y="20698"/>
                </a:lnTo>
                <a:lnTo>
                  <a:pt x="2170113" y="15922"/>
                </a:lnTo>
                <a:lnTo>
                  <a:pt x="2177521" y="11145"/>
                </a:lnTo>
                <a:lnTo>
                  <a:pt x="2185459" y="7430"/>
                </a:lnTo>
                <a:lnTo>
                  <a:pt x="2193925" y="4246"/>
                </a:lnTo>
                <a:lnTo>
                  <a:pt x="2202392" y="2123"/>
                </a:lnTo>
                <a:lnTo>
                  <a:pt x="2210859" y="531"/>
                </a:lnTo>
                <a:lnTo>
                  <a:pt x="2220384" y="0"/>
                </a:lnTo>
                <a:close/>
                <a:moveTo>
                  <a:pt x="1983320" y="0"/>
                </a:moveTo>
                <a:lnTo>
                  <a:pt x="1992369" y="531"/>
                </a:lnTo>
                <a:lnTo>
                  <a:pt x="2001418" y="2123"/>
                </a:lnTo>
                <a:lnTo>
                  <a:pt x="2009934" y="4246"/>
                </a:lnTo>
                <a:lnTo>
                  <a:pt x="2017918" y="7430"/>
                </a:lnTo>
                <a:lnTo>
                  <a:pt x="2025902" y="11145"/>
                </a:lnTo>
                <a:lnTo>
                  <a:pt x="2033354" y="15922"/>
                </a:lnTo>
                <a:lnTo>
                  <a:pt x="2040806" y="20698"/>
                </a:lnTo>
                <a:lnTo>
                  <a:pt x="2046661" y="27067"/>
                </a:lnTo>
                <a:lnTo>
                  <a:pt x="2053049" y="32905"/>
                </a:lnTo>
                <a:lnTo>
                  <a:pt x="2057839" y="40335"/>
                </a:lnTo>
                <a:lnTo>
                  <a:pt x="2062630" y="47765"/>
                </a:lnTo>
                <a:lnTo>
                  <a:pt x="2066356" y="55726"/>
                </a:lnTo>
                <a:lnTo>
                  <a:pt x="2069549" y="63686"/>
                </a:lnTo>
                <a:lnTo>
                  <a:pt x="2071146" y="72178"/>
                </a:lnTo>
                <a:lnTo>
                  <a:pt x="2073275" y="81200"/>
                </a:lnTo>
                <a:lnTo>
                  <a:pt x="2073275" y="90753"/>
                </a:lnTo>
                <a:lnTo>
                  <a:pt x="2073275" y="99775"/>
                </a:lnTo>
                <a:lnTo>
                  <a:pt x="2071146" y="108797"/>
                </a:lnTo>
                <a:lnTo>
                  <a:pt x="2069549" y="117289"/>
                </a:lnTo>
                <a:lnTo>
                  <a:pt x="2066356" y="125780"/>
                </a:lnTo>
                <a:lnTo>
                  <a:pt x="2062630" y="133741"/>
                </a:lnTo>
                <a:lnTo>
                  <a:pt x="2057839" y="141171"/>
                </a:lnTo>
                <a:lnTo>
                  <a:pt x="2053049" y="148071"/>
                </a:lnTo>
                <a:lnTo>
                  <a:pt x="2046661" y="154439"/>
                </a:lnTo>
                <a:lnTo>
                  <a:pt x="2040806" y="160277"/>
                </a:lnTo>
                <a:lnTo>
                  <a:pt x="2033354" y="165584"/>
                </a:lnTo>
                <a:lnTo>
                  <a:pt x="2025902" y="169830"/>
                </a:lnTo>
                <a:lnTo>
                  <a:pt x="2017918" y="173545"/>
                </a:lnTo>
                <a:lnTo>
                  <a:pt x="2009934" y="176729"/>
                </a:lnTo>
                <a:lnTo>
                  <a:pt x="2001418" y="178852"/>
                </a:lnTo>
                <a:lnTo>
                  <a:pt x="1992369" y="180444"/>
                </a:lnTo>
                <a:lnTo>
                  <a:pt x="1983320" y="180975"/>
                </a:lnTo>
                <a:lnTo>
                  <a:pt x="1973739" y="180444"/>
                </a:lnTo>
                <a:lnTo>
                  <a:pt x="1964690" y="178852"/>
                </a:lnTo>
                <a:lnTo>
                  <a:pt x="1956174" y="176729"/>
                </a:lnTo>
                <a:lnTo>
                  <a:pt x="1947657" y="173545"/>
                </a:lnTo>
                <a:lnTo>
                  <a:pt x="1939673" y="169830"/>
                </a:lnTo>
                <a:lnTo>
                  <a:pt x="1932221" y="165584"/>
                </a:lnTo>
                <a:lnTo>
                  <a:pt x="1925834" y="160277"/>
                </a:lnTo>
                <a:lnTo>
                  <a:pt x="1918914" y="154439"/>
                </a:lnTo>
                <a:lnTo>
                  <a:pt x="1913591" y="148071"/>
                </a:lnTo>
                <a:lnTo>
                  <a:pt x="1907736" y="141171"/>
                </a:lnTo>
                <a:lnTo>
                  <a:pt x="1903478" y="133741"/>
                </a:lnTo>
                <a:lnTo>
                  <a:pt x="1899752" y="125780"/>
                </a:lnTo>
                <a:lnTo>
                  <a:pt x="1897091" y="117289"/>
                </a:lnTo>
                <a:lnTo>
                  <a:pt x="1894429" y="108797"/>
                </a:lnTo>
                <a:lnTo>
                  <a:pt x="1893365" y="99775"/>
                </a:lnTo>
                <a:lnTo>
                  <a:pt x="1892300" y="90753"/>
                </a:lnTo>
                <a:lnTo>
                  <a:pt x="1893365" y="81200"/>
                </a:lnTo>
                <a:lnTo>
                  <a:pt x="1894429" y="72178"/>
                </a:lnTo>
                <a:lnTo>
                  <a:pt x="1897091" y="63686"/>
                </a:lnTo>
                <a:lnTo>
                  <a:pt x="1899752" y="55726"/>
                </a:lnTo>
                <a:lnTo>
                  <a:pt x="1903478" y="47765"/>
                </a:lnTo>
                <a:lnTo>
                  <a:pt x="1907736" y="40335"/>
                </a:lnTo>
                <a:lnTo>
                  <a:pt x="1913591" y="32905"/>
                </a:lnTo>
                <a:lnTo>
                  <a:pt x="1918914" y="27067"/>
                </a:lnTo>
                <a:lnTo>
                  <a:pt x="1925834" y="20698"/>
                </a:lnTo>
                <a:lnTo>
                  <a:pt x="1932221" y="15922"/>
                </a:lnTo>
                <a:lnTo>
                  <a:pt x="1939673" y="11145"/>
                </a:lnTo>
                <a:lnTo>
                  <a:pt x="1947657" y="7430"/>
                </a:lnTo>
                <a:lnTo>
                  <a:pt x="1956174" y="4246"/>
                </a:lnTo>
                <a:lnTo>
                  <a:pt x="1964690" y="2123"/>
                </a:lnTo>
                <a:lnTo>
                  <a:pt x="1973739" y="531"/>
                </a:lnTo>
                <a:lnTo>
                  <a:pt x="1983320" y="0"/>
                </a:lnTo>
                <a:close/>
                <a:moveTo>
                  <a:pt x="1746251" y="0"/>
                </a:moveTo>
                <a:lnTo>
                  <a:pt x="1755299" y="531"/>
                </a:lnTo>
                <a:lnTo>
                  <a:pt x="1764881" y="2123"/>
                </a:lnTo>
                <a:lnTo>
                  <a:pt x="1773397" y="4246"/>
                </a:lnTo>
                <a:lnTo>
                  <a:pt x="1781381" y="7430"/>
                </a:lnTo>
                <a:lnTo>
                  <a:pt x="1789365" y="11145"/>
                </a:lnTo>
                <a:lnTo>
                  <a:pt x="1797350" y="15922"/>
                </a:lnTo>
                <a:lnTo>
                  <a:pt x="1803737" y="20698"/>
                </a:lnTo>
                <a:lnTo>
                  <a:pt x="1810124" y="27067"/>
                </a:lnTo>
                <a:lnTo>
                  <a:pt x="1815979" y="32905"/>
                </a:lnTo>
                <a:lnTo>
                  <a:pt x="1821302" y="40335"/>
                </a:lnTo>
                <a:lnTo>
                  <a:pt x="1826093" y="47765"/>
                </a:lnTo>
                <a:lnTo>
                  <a:pt x="1829819" y="55726"/>
                </a:lnTo>
                <a:lnTo>
                  <a:pt x="1832480" y="63686"/>
                </a:lnTo>
                <a:lnTo>
                  <a:pt x="1835141" y="72178"/>
                </a:lnTo>
                <a:lnTo>
                  <a:pt x="1836206" y="81200"/>
                </a:lnTo>
                <a:lnTo>
                  <a:pt x="1836738" y="90753"/>
                </a:lnTo>
                <a:lnTo>
                  <a:pt x="1836206" y="99775"/>
                </a:lnTo>
                <a:lnTo>
                  <a:pt x="1835141" y="108797"/>
                </a:lnTo>
                <a:lnTo>
                  <a:pt x="1832480" y="117289"/>
                </a:lnTo>
                <a:lnTo>
                  <a:pt x="1829819" y="125780"/>
                </a:lnTo>
                <a:lnTo>
                  <a:pt x="1826093" y="133741"/>
                </a:lnTo>
                <a:lnTo>
                  <a:pt x="1821302" y="141171"/>
                </a:lnTo>
                <a:lnTo>
                  <a:pt x="1815979" y="148071"/>
                </a:lnTo>
                <a:lnTo>
                  <a:pt x="1810124" y="154439"/>
                </a:lnTo>
                <a:lnTo>
                  <a:pt x="1803737" y="160277"/>
                </a:lnTo>
                <a:lnTo>
                  <a:pt x="1797350" y="165584"/>
                </a:lnTo>
                <a:lnTo>
                  <a:pt x="1789365" y="169830"/>
                </a:lnTo>
                <a:lnTo>
                  <a:pt x="1781381" y="173545"/>
                </a:lnTo>
                <a:lnTo>
                  <a:pt x="1773397" y="176729"/>
                </a:lnTo>
                <a:lnTo>
                  <a:pt x="1764881" y="178852"/>
                </a:lnTo>
                <a:lnTo>
                  <a:pt x="1755299" y="180444"/>
                </a:lnTo>
                <a:lnTo>
                  <a:pt x="1746251" y="180975"/>
                </a:lnTo>
                <a:lnTo>
                  <a:pt x="1737202" y="180444"/>
                </a:lnTo>
                <a:lnTo>
                  <a:pt x="1728153" y="178852"/>
                </a:lnTo>
                <a:lnTo>
                  <a:pt x="1719637" y="176729"/>
                </a:lnTo>
                <a:lnTo>
                  <a:pt x="1711120" y="173545"/>
                </a:lnTo>
                <a:lnTo>
                  <a:pt x="1703668" y="169830"/>
                </a:lnTo>
                <a:lnTo>
                  <a:pt x="1695684" y="165584"/>
                </a:lnTo>
                <a:lnTo>
                  <a:pt x="1688765" y="160277"/>
                </a:lnTo>
                <a:lnTo>
                  <a:pt x="1681845" y="154439"/>
                </a:lnTo>
                <a:lnTo>
                  <a:pt x="1676522" y="148071"/>
                </a:lnTo>
                <a:lnTo>
                  <a:pt x="1671199" y="141171"/>
                </a:lnTo>
                <a:lnTo>
                  <a:pt x="1666941" y="133741"/>
                </a:lnTo>
                <a:lnTo>
                  <a:pt x="1663215" y="125780"/>
                </a:lnTo>
                <a:lnTo>
                  <a:pt x="1660021" y="117289"/>
                </a:lnTo>
                <a:lnTo>
                  <a:pt x="1657360" y="108797"/>
                </a:lnTo>
                <a:lnTo>
                  <a:pt x="1656296" y="99775"/>
                </a:lnTo>
                <a:lnTo>
                  <a:pt x="1655763" y="90753"/>
                </a:lnTo>
                <a:lnTo>
                  <a:pt x="1656296" y="81200"/>
                </a:lnTo>
                <a:lnTo>
                  <a:pt x="1657360" y="72178"/>
                </a:lnTo>
                <a:lnTo>
                  <a:pt x="1660021" y="63686"/>
                </a:lnTo>
                <a:lnTo>
                  <a:pt x="1663215" y="55726"/>
                </a:lnTo>
                <a:lnTo>
                  <a:pt x="1666941" y="47765"/>
                </a:lnTo>
                <a:lnTo>
                  <a:pt x="1671199" y="40335"/>
                </a:lnTo>
                <a:lnTo>
                  <a:pt x="1676522" y="32905"/>
                </a:lnTo>
                <a:lnTo>
                  <a:pt x="1681845" y="27067"/>
                </a:lnTo>
                <a:lnTo>
                  <a:pt x="1688765" y="20698"/>
                </a:lnTo>
                <a:lnTo>
                  <a:pt x="1695684" y="15922"/>
                </a:lnTo>
                <a:lnTo>
                  <a:pt x="1703668" y="11145"/>
                </a:lnTo>
                <a:lnTo>
                  <a:pt x="1711120" y="7430"/>
                </a:lnTo>
                <a:lnTo>
                  <a:pt x="1719637" y="4246"/>
                </a:lnTo>
                <a:lnTo>
                  <a:pt x="1728153" y="2123"/>
                </a:lnTo>
                <a:lnTo>
                  <a:pt x="1737202" y="531"/>
                </a:lnTo>
                <a:lnTo>
                  <a:pt x="1746251" y="0"/>
                </a:lnTo>
                <a:close/>
                <a:moveTo>
                  <a:pt x="1509978" y="0"/>
                </a:moveTo>
                <a:lnTo>
                  <a:pt x="1519000" y="531"/>
                </a:lnTo>
                <a:lnTo>
                  <a:pt x="1528023" y="2123"/>
                </a:lnTo>
                <a:lnTo>
                  <a:pt x="1536514" y="4246"/>
                </a:lnTo>
                <a:lnTo>
                  <a:pt x="1545006" y="7430"/>
                </a:lnTo>
                <a:lnTo>
                  <a:pt x="1552966" y="11145"/>
                </a:lnTo>
                <a:lnTo>
                  <a:pt x="1560396" y="15922"/>
                </a:lnTo>
                <a:lnTo>
                  <a:pt x="1567296" y="20698"/>
                </a:lnTo>
                <a:lnTo>
                  <a:pt x="1574195" y="27067"/>
                </a:lnTo>
                <a:lnTo>
                  <a:pt x="1579502" y="32905"/>
                </a:lnTo>
                <a:lnTo>
                  <a:pt x="1584809" y="40335"/>
                </a:lnTo>
                <a:lnTo>
                  <a:pt x="1589055" y="47765"/>
                </a:lnTo>
                <a:lnTo>
                  <a:pt x="1592770" y="55726"/>
                </a:lnTo>
                <a:lnTo>
                  <a:pt x="1595954" y="63686"/>
                </a:lnTo>
                <a:lnTo>
                  <a:pt x="1598608" y="72178"/>
                </a:lnTo>
                <a:lnTo>
                  <a:pt x="1599670" y="81200"/>
                </a:lnTo>
                <a:lnTo>
                  <a:pt x="1600200" y="90753"/>
                </a:lnTo>
                <a:lnTo>
                  <a:pt x="1599670" y="99775"/>
                </a:lnTo>
                <a:lnTo>
                  <a:pt x="1598608" y="108797"/>
                </a:lnTo>
                <a:lnTo>
                  <a:pt x="1595954" y="117289"/>
                </a:lnTo>
                <a:lnTo>
                  <a:pt x="1592770" y="125780"/>
                </a:lnTo>
                <a:lnTo>
                  <a:pt x="1589055" y="133741"/>
                </a:lnTo>
                <a:lnTo>
                  <a:pt x="1584809" y="141171"/>
                </a:lnTo>
                <a:lnTo>
                  <a:pt x="1579502" y="148071"/>
                </a:lnTo>
                <a:lnTo>
                  <a:pt x="1574195" y="154439"/>
                </a:lnTo>
                <a:lnTo>
                  <a:pt x="1567296" y="160277"/>
                </a:lnTo>
                <a:lnTo>
                  <a:pt x="1560396" y="165584"/>
                </a:lnTo>
                <a:lnTo>
                  <a:pt x="1552966" y="169830"/>
                </a:lnTo>
                <a:lnTo>
                  <a:pt x="1545006" y="173545"/>
                </a:lnTo>
                <a:lnTo>
                  <a:pt x="1536514" y="176729"/>
                </a:lnTo>
                <a:lnTo>
                  <a:pt x="1528023" y="178852"/>
                </a:lnTo>
                <a:lnTo>
                  <a:pt x="1519000" y="180444"/>
                </a:lnTo>
                <a:lnTo>
                  <a:pt x="1509978" y="180975"/>
                </a:lnTo>
                <a:lnTo>
                  <a:pt x="1500425" y="180444"/>
                </a:lnTo>
                <a:lnTo>
                  <a:pt x="1491403" y="178852"/>
                </a:lnTo>
                <a:lnTo>
                  <a:pt x="1482911" y="176729"/>
                </a:lnTo>
                <a:lnTo>
                  <a:pt x="1474951" y="173545"/>
                </a:lnTo>
                <a:lnTo>
                  <a:pt x="1466990" y="169830"/>
                </a:lnTo>
                <a:lnTo>
                  <a:pt x="1459560" y="165584"/>
                </a:lnTo>
                <a:lnTo>
                  <a:pt x="1452661" y="160277"/>
                </a:lnTo>
                <a:lnTo>
                  <a:pt x="1446292" y="154439"/>
                </a:lnTo>
                <a:lnTo>
                  <a:pt x="1440454" y="148071"/>
                </a:lnTo>
                <a:lnTo>
                  <a:pt x="1435147" y="141171"/>
                </a:lnTo>
                <a:lnTo>
                  <a:pt x="1430370" y="133741"/>
                </a:lnTo>
                <a:lnTo>
                  <a:pt x="1426655" y="125780"/>
                </a:lnTo>
                <a:lnTo>
                  <a:pt x="1423471" y="117289"/>
                </a:lnTo>
                <a:lnTo>
                  <a:pt x="1421348" y="108797"/>
                </a:lnTo>
                <a:lnTo>
                  <a:pt x="1420287" y="99775"/>
                </a:lnTo>
                <a:lnTo>
                  <a:pt x="1419225" y="90753"/>
                </a:lnTo>
                <a:lnTo>
                  <a:pt x="1420287" y="81200"/>
                </a:lnTo>
                <a:lnTo>
                  <a:pt x="1421348" y="72178"/>
                </a:lnTo>
                <a:lnTo>
                  <a:pt x="1423471" y="63686"/>
                </a:lnTo>
                <a:lnTo>
                  <a:pt x="1426655" y="55726"/>
                </a:lnTo>
                <a:lnTo>
                  <a:pt x="1430370" y="47765"/>
                </a:lnTo>
                <a:lnTo>
                  <a:pt x="1435147" y="40335"/>
                </a:lnTo>
                <a:lnTo>
                  <a:pt x="1440454" y="32905"/>
                </a:lnTo>
                <a:lnTo>
                  <a:pt x="1446292" y="27067"/>
                </a:lnTo>
                <a:lnTo>
                  <a:pt x="1452661" y="20698"/>
                </a:lnTo>
                <a:lnTo>
                  <a:pt x="1459560" y="15922"/>
                </a:lnTo>
                <a:lnTo>
                  <a:pt x="1466990" y="11145"/>
                </a:lnTo>
                <a:lnTo>
                  <a:pt x="1474951" y="7430"/>
                </a:lnTo>
                <a:lnTo>
                  <a:pt x="1482911" y="4246"/>
                </a:lnTo>
                <a:lnTo>
                  <a:pt x="1491403" y="2123"/>
                </a:lnTo>
                <a:lnTo>
                  <a:pt x="1500425" y="531"/>
                </a:lnTo>
                <a:lnTo>
                  <a:pt x="1509978" y="0"/>
                </a:lnTo>
                <a:close/>
                <a:moveTo>
                  <a:pt x="799572" y="0"/>
                </a:moveTo>
                <a:lnTo>
                  <a:pt x="809097" y="531"/>
                </a:lnTo>
                <a:lnTo>
                  <a:pt x="817564" y="2123"/>
                </a:lnTo>
                <a:lnTo>
                  <a:pt x="826559" y="4246"/>
                </a:lnTo>
                <a:lnTo>
                  <a:pt x="834497" y="7430"/>
                </a:lnTo>
                <a:lnTo>
                  <a:pt x="842434" y="11145"/>
                </a:lnTo>
                <a:lnTo>
                  <a:pt x="849843" y="15922"/>
                </a:lnTo>
                <a:lnTo>
                  <a:pt x="856722" y="20698"/>
                </a:lnTo>
                <a:lnTo>
                  <a:pt x="863072" y="27067"/>
                </a:lnTo>
                <a:lnTo>
                  <a:pt x="868893" y="32905"/>
                </a:lnTo>
                <a:lnTo>
                  <a:pt x="874185" y="40335"/>
                </a:lnTo>
                <a:lnTo>
                  <a:pt x="878947" y="47765"/>
                </a:lnTo>
                <a:lnTo>
                  <a:pt x="882651" y="55726"/>
                </a:lnTo>
                <a:lnTo>
                  <a:pt x="885826" y="63686"/>
                </a:lnTo>
                <a:lnTo>
                  <a:pt x="887414" y="72178"/>
                </a:lnTo>
                <a:lnTo>
                  <a:pt x="889001" y="81200"/>
                </a:lnTo>
                <a:lnTo>
                  <a:pt x="889001" y="90753"/>
                </a:lnTo>
                <a:lnTo>
                  <a:pt x="889001" y="99775"/>
                </a:lnTo>
                <a:lnTo>
                  <a:pt x="887414" y="108797"/>
                </a:lnTo>
                <a:lnTo>
                  <a:pt x="885826" y="117289"/>
                </a:lnTo>
                <a:lnTo>
                  <a:pt x="882651" y="125780"/>
                </a:lnTo>
                <a:lnTo>
                  <a:pt x="878947" y="133741"/>
                </a:lnTo>
                <a:lnTo>
                  <a:pt x="874185" y="141171"/>
                </a:lnTo>
                <a:lnTo>
                  <a:pt x="868893" y="148071"/>
                </a:lnTo>
                <a:lnTo>
                  <a:pt x="863072" y="154439"/>
                </a:lnTo>
                <a:lnTo>
                  <a:pt x="856722" y="160277"/>
                </a:lnTo>
                <a:lnTo>
                  <a:pt x="849843" y="165584"/>
                </a:lnTo>
                <a:lnTo>
                  <a:pt x="842434" y="169830"/>
                </a:lnTo>
                <a:lnTo>
                  <a:pt x="834497" y="173545"/>
                </a:lnTo>
                <a:lnTo>
                  <a:pt x="826559" y="176729"/>
                </a:lnTo>
                <a:lnTo>
                  <a:pt x="817564" y="178852"/>
                </a:lnTo>
                <a:lnTo>
                  <a:pt x="809097" y="180444"/>
                </a:lnTo>
                <a:lnTo>
                  <a:pt x="799572" y="180975"/>
                </a:lnTo>
                <a:lnTo>
                  <a:pt x="790576" y="180444"/>
                </a:lnTo>
                <a:lnTo>
                  <a:pt x="781580" y="178852"/>
                </a:lnTo>
                <a:lnTo>
                  <a:pt x="773113" y="176729"/>
                </a:lnTo>
                <a:lnTo>
                  <a:pt x="764647" y="173545"/>
                </a:lnTo>
                <a:lnTo>
                  <a:pt x="756709" y="169830"/>
                </a:lnTo>
                <a:lnTo>
                  <a:pt x="749301" y="165584"/>
                </a:lnTo>
                <a:lnTo>
                  <a:pt x="742422" y="160277"/>
                </a:lnTo>
                <a:lnTo>
                  <a:pt x="735542" y="154439"/>
                </a:lnTo>
                <a:lnTo>
                  <a:pt x="730251" y="148071"/>
                </a:lnTo>
                <a:lnTo>
                  <a:pt x="724959" y="141171"/>
                </a:lnTo>
                <a:lnTo>
                  <a:pt x="720726" y="133741"/>
                </a:lnTo>
                <a:lnTo>
                  <a:pt x="717022" y="125780"/>
                </a:lnTo>
                <a:lnTo>
                  <a:pt x="713847" y="117289"/>
                </a:lnTo>
                <a:lnTo>
                  <a:pt x="711201" y="108797"/>
                </a:lnTo>
                <a:lnTo>
                  <a:pt x="710142" y="99775"/>
                </a:lnTo>
                <a:lnTo>
                  <a:pt x="709613" y="90753"/>
                </a:lnTo>
                <a:lnTo>
                  <a:pt x="710142" y="81200"/>
                </a:lnTo>
                <a:lnTo>
                  <a:pt x="711201" y="72178"/>
                </a:lnTo>
                <a:lnTo>
                  <a:pt x="713847" y="63686"/>
                </a:lnTo>
                <a:lnTo>
                  <a:pt x="717022" y="55726"/>
                </a:lnTo>
                <a:lnTo>
                  <a:pt x="720726" y="47765"/>
                </a:lnTo>
                <a:lnTo>
                  <a:pt x="724959" y="40335"/>
                </a:lnTo>
                <a:lnTo>
                  <a:pt x="730251" y="32905"/>
                </a:lnTo>
                <a:lnTo>
                  <a:pt x="735542" y="27067"/>
                </a:lnTo>
                <a:lnTo>
                  <a:pt x="742422" y="20698"/>
                </a:lnTo>
                <a:lnTo>
                  <a:pt x="749301" y="15922"/>
                </a:lnTo>
                <a:lnTo>
                  <a:pt x="756709" y="11145"/>
                </a:lnTo>
                <a:lnTo>
                  <a:pt x="764647" y="7430"/>
                </a:lnTo>
                <a:lnTo>
                  <a:pt x="773113" y="4246"/>
                </a:lnTo>
                <a:lnTo>
                  <a:pt x="781580" y="2123"/>
                </a:lnTo>
                <a:lnTo>
                  <a:pt x="790576" y="531"/>
                </a:lnTo>
                <a:lnTo>
                  <a:pt x="799572" y="0"/>
                </a:lnTo>
                <a:close/>
                <a:moveTo>
                  <a:pt x="563032" y="0"/>
                </a:moveTo>
                <a:lnTo>
                  <a:pt x="571975" y="531"/>
                </a:lnTo>
                <a:lnTo>
                  <a:pt x="580918" y="2123"/>
                </a:lnTo>
                <a:lnTo>
                  <a:pt x="589335" y="4246"/>
                </a:lnTo>
                <a:lnTo>
                  <a:pt x="597226" y="7430"/>
                </a:lnTo>
                <a:lnTo>
                  <a:pt x="605117" y="11145"/>
                </a:lnTo>
                <a:lnTo>
                  <a:pt x="613008" y="15922"/>
                </a:lnTo>
                <a:lnTo>
                  <a:pt x="619847" y="20698"/>
                </a:lnTo>
                <a:lnTo>
                  <a:pt x="625633" y="27067"/>
                </a:lnTo>
                <a:lnTo>
                  <a:pt x="631946" y="32905"/>
                </a:lnTo>
                <a:lnTo>
                  <a:pt x="636681" y="40335"/>
                </a:lnTo>
                <a:lnTo>
                  <a:pt x="641415" y="47765"/>
                </a:lnTo>
                <a:lnTo>
                  <a:pt x="645098" y="55726"/>
                </a:lnTo>
                <a:lnTo>
                  <a:pt x="648254" y="63686"/>
                </a:lnTo>
                <a:lnTo>
                  <a:pt x="650885" y="72178"/>
                </a:lnTo>
                <a:lnTo>
                  <a:pt x="651937" y="81200"/>
                </a:lnTo>
                <a:lnTo>
                  <a:pt x="652463" y="90753"/>
                </a:lnTo>
                <a:lnTo>
                  <a:pt x="651937" y="99775"/>
                </a:lnTo>
                <a:lnTo>
                  <a:pt x="650885" y="108797"/>
                </a:lnTo>
                <a:lnTo>
                  <a:pt x="648254" y="117289"/>
                </a:lnTo>
                <a:lnTo>
                  <a:pt x="645098" y="125780"/>
                </a:lnTo>
                <a:lnTo>
                  <a:pt x="641415" y="133741"/>
                </a:lnTo>
                <a:lnTo>
                  <a:pt x="636681" y="141171"/>
                </a:lnTo>
                <a:lnTo>
                  <a:pt x="631946" y="148071"/>
                </a:lnTo>
                <a:lnTo>
                  <a:pt x="625633" y="154439"/>
                </a:lnTo>
                <a:lnTo>
                  <a:pt x="619847" y="160277"/>
                </a:lnTo>
                <a:lnTo>
                  <a:pt x="613008" y="165584"/>
                </a:lnTo>
                <a:lnTo>
                  <a:pt x="605117" y="169830"/>
                </a:lnTo>
                <a:lnTo>
                  <a:pt x="597226" y="173545"/>
                </a:lnTo>
                <a:lnTo>
                  <a:pt x="589335" y="176729"/>
                </a:lnTo>
                <a:lnTo>
                  <a:pt x="580918" y="178852"/>
                </a:lnTo>
                <a:lnTo>
                  <a:pt x="571975" y="180444"/>
                </a:lnTo>
                <a:lnTo>
                  <a:pt x="563032" y="180975"/>
                </a:lnTo>
                <a:lnTo>
                  <a:pt x="554089" y="180444"/>
                </a:lnTo>
                <a:lnTo>
                  <a:pt x="544620" y="178852"/>
                </a:lnTo>
                <a:lnTo>
                  <a:pt x="536202" y="176729"/>
                </a:lnTo>
                <a:lnTo>
                  <a:pt x="527785" y="173545"/>
                </a:lnTo>
                <a:lnTo>
                  <a:pt x="519894" y="169830"/>
                </a:lnTo>
                <a:lnTo>
                  <a:pt x="512530" y="165584"/>
                </a:lnTo>
                <a:lnTo>
                  <a:pt x="506217" y="160277"/>
                </a:lnTo>
                <a:lnTo>
                  <a:pt x="499378" y="154439"/>
                </a:lnTo>
                <a:lnTo>
                  <a:pt x="494117" y="148071"/>
                </a:lnTo>
                <a:lnTo>
                  <a:pt x="488331" y="141171"/>
                </a:lnTo>
                <a:lnTo>
                  <a:pt x="484122" y="133741"/>
                </a:lnTo>
                <a:lnTo>
                  <a:pt x="480440" y="125780"/>
                </a:lnTo>
                <a:lnTo>
                  <a:pt x="477809" y="117289"/>
                </a:lnTo>
                <a:lnTo>
                  <a:pt x="475179" y="108797"/>
                </a:lnTo>
                <a:lnTo>
                  <a:pt x="474127" y="99775"/>
                </a:lnTo>
                <a:lnTo>
                  <a:pt x="473075" y="90753"/>
                </a:lnTo>
                <a:lnTo>
                  <a:pt x="474127" y="81200"/>
                </a:lnTo>
                <a:lnTo>
                  <a:pt x="475179" y="72178"/>
                </a:lnTo>
                <a:lnTo>
                  <a:pt x="477809" y="63686"/>
                </a:lnTo>
                <a:lnTo>
                  <a:pt x="480440" y="55726"/>
                </a:lnTo>
                <a:lnTo>
                  <a:pt x="484122" y="47765"/>
                </a:lnTo>
                <a:lnTo>
                  <a:pt x="488331" y="40335"/>
                </a:lnTo>
                <a:lnTo>
                  <a:pt x="494117" y="32905"/>
                </a:lnTo>
                <a:lnTo>
                  <a:pt x="499378" y="27067"/>
                </a:lnTo>
                <a:lnTo>
                  <a:pt x="506217" y="20698"/>
                </a:lnTo>
                <a:lnTo>
                  <a:pt x="512530" y="15922"/>
                </a:lnTo>
                <a:lnTo>
                  <a:pt x="519894" y="11145"/>
                </a:lnTo>
                <a:lnTo>
                  <a:pt x="527785" y="7430"/>
                </a:lnTo>
                <a:lnTo>
                  <a:pt x="536202" y="4246"/>
                </a:lnTo>
                <a:lnTo>
                  <a:pt x="544620" y="2123"/>
                </a:lnTo>
                <a:lnTo>
                  <a:pt x="554089" y="531"/>
                </a:lnTo>
                <a:lnTo>
                  <a:pt x="563032" y="0"/>
                </a:lnTo>
                <a:close/>
                <a:moveTo>
                  <a:pt x="325969" y="0"/>
                </a:moveTo>
                <a:lnTo>
                  <a:pt x="334912" y="531"/>
                </a:lnTo>
                <a:lnTo>
                  <a:pt x="344381" y="2123"/>
                </a:lnTo>
                <a:lnTo>
                  <a:pt x="352798" y="4246"/>
                </a:lnTo>
                <a:lnTo>
                  <a:pt x="361215" y="7430"/>
                </a:lnTo>
                <a:lnTo>
                  <a:pt x="369106" y="11145"/>
                </a:lnTo>
                <a:lnTo>
                  <a:pt x="376471" y="15922"/>
                </a:lnTo>
                <a:lnTo>
                  <a:pt x="382784" y="20698"/>
                </a:lnTo>
                <a:lnTo>
                  <a:pt x="389623" y="27067"/>
                </a:lnTo>
                <a:lnTo>
                  <a:pt x="394883" y="32905"/>
                </a:lnTo>
                <a:lnTo>
                  <a:pt x="400670" y="40335"/>
                </a:lnTo>
                <a:lnTo>
                  <a:pt x="404878" y="47765"/>
                </a:lnTo>
                <a:lnTo>
                  <a:pt x="408561" y="55726"/>
                </a:lnTo>
                <a:lnTo>
                  <a:pt x="411191" y="63686"/>
                </a:lnTo>
                <a:lnTo>
                  <a:pt x="413821" y="72178"/>
                </a:lnTo>
                <a:lnTo>
                  <a:pt x="414874" y="81200"/>
                </a:lnTo>
                <a:lnTo>
                  <a:pt x="415926" y="90753"/>
                </a:lnTo>
                <a:lnTo>
                  <a:pt x="414874" y="99775"/>
                </a:lnTo>
                <a:lnTo>
                  <a:pt x="413821" y="108797"/>
                </a:lnTo>
                <a:lnTo>
                  <a:pt x="411191" y="117289"/>
                </a:lnTo>
                <a:lnTo>
                  <a:pt x="408561" y="125780"/>
                </a:lnTo>
                <a:lnTo>
                  <a:pt x="404878" y="133741"/>
                </a:lnTo>
                <a:lnTo>
                  <a:pt x="400670" y="141171"/>
                </a:lnTo>
                <a:lnTo>
                  <a:pt x="394883" y="148071"/>
                </a:lnTo>
                <a:lnTo>
                  <a:pt x="389623" y="154439"/>
                </a:lnTo>
                <a:lnTo>
                  <a:pt x="382784" y="160277"/>
                </a:lnTo>
                <a:lnTo>
                  <a:pt x="376471" y="165584"/>
                </a:lnTo>
                <a:lnTo>
                  <a:pt x="369106" y="169830"/>
                </a:lnTo>
                <a:lnTo>
                  <a:pt x="361215" y="173545"/>
                </a:lnTo>
                <a:lnTo>
                  <a:pt x="352798" y="176729"/>
                </a:lnTo>
                <a:lnTo>
                  <a:pt x="344381" y="178852"/>
                </a:lnTo>
                <a:lnTo>
                  <a:pt x="334912" y="180444"/>
                </a:lnTo>
                <a:lnTo>
                  <a:pt x="325969" y="180975"/>
                </a:lnTo>
                <a:lnTo>
                  <a:pt x="317026" y="180444"/>
                </a:lnTo>
                <a:lnTo>
                  <a:pt x="308083" y="178852"/>
                </a:lnTo>
                <a:lnTo>
                  <a:pt x="299665" y="176729"/>
                </a:lnTo>
                <a:lnTo>
                  <a:pt x="291775" y="173545"/>
                </a:lnTo>
                <a:lnTo>
                  <a:pt x="283884" y="169830"/>
                </a:lnTo>
                <a:lnTo>
                  <a:pt x="276519" y="165584"/>
                </a:lnTo>
                <a:lnTo>
                  <a:pt x="269154" y="160277"/>
                </a:lnTo>
                <a:lnTo>
                  <a:pt x="263367" y="154439"/>
                </a:lnTo>
                <a:lnTo>
                  <a:pt x="257054" y="148071"/>
                </a:lnTo>
                <a:lnTo>
                  <a:pt x="252320" y="141171"/>
                </a:lnTo>
                <a:lnTo>
                  <a:pt x="247585" y="133741"/>
                </a:lnTo>
                <a:lnTo>
                  <a:pt x="243903" y="125780"/>
                </a:lnTo>
                <a:lnTo>
                  <a:pt x="240746" y="117289"/>
                </a:lnTo>
                <a:lnTo>
                  <a:pt x="238116" y="108797"/>
                </a:lnTo>
                <a:lnTo>
                  <a:pt x="237064" y="99775"/>
                </a:lnTo>
                <a:lnTo>
                  <a:pt x="236538" y="90753"/>
                </a:lnTo>
                <a:lnTo>
                  <a:pt x="237064" y="81200"/>
                </a:lnTo>
                <a:lnTo>
                  <a:pt x="238116" y="72178"/>
                </a:lnTo>
                <a:lnTo>
                  <a:pt x="240746" y="63686"/>
                </a:lnTo>
                <a:lnTo>
                  <a:pt x="243903" y="55726"/>
                </a:lnTo>
                <a:lnTo>
                  <a:pt x="247585" y="47765"/>
                </a:lnTo>
                <a:lnTo>
                  <a:pt x="252320" y="40335"/>
                </a:lnTo>
                <a:lnTo>
                  <a:pt x="257054" y="32905"/>
                </a:lnTo>
                <a:lnTo>
                  <a:pt x="263367" y="27067"/>
                </a:lnTo>
                <a:lnTo>
                  <a:pt x="269154" y="20698"/>
                </a:lnTo>
                <a:lnTo>
                  <a:pt x="276519" y="15922"/>
                </a:lnTo>
                <a:lnTo>
                  <a:pt x="283884" y="11145"/>
                </a:lnTo>
                <a:lnTo>
                  <a:pt x="291775" y="7430"/>
                </a:lnTo>
                <a:lnTo>
                  <a:pt x="299665" y="4246"/>
                </a:lnTo>
                <a:lnTo>
                  <a:pt x="308083" y="2123"/>
                </a:lnTo>
                <a:lnTo>
                  <a:pt x="317026" y="531"/>
                </a:lnTo>
                <a:lnTo>
                  <a:pt x="325969" y="0"/>
                </a:lnTo>
                <a:close/>
                <a:moveTo>
                  <a:pt x="89429" y="0"/>
                </a:moveTo>
                <a:lnTo>
                  <a:pt x="98425" y="531"/>
                </a:lnTo>
                <a:lnTo>
                  <a:pt x="107421" y="2123"/>
                </a:lnTo>
                <a:lnTo>
                  <a:pt x="115888" y="4246"/>
                </a:lnTo>
                <a:lnTo>
                  <a:pt x="124354" y="7430"/>
                </a:lnTo>
                <a:lnTo>
                  <a:pt x="132292" y="11145"/>
                </a:lnTo>
                <a:lnTo>
                  <a:pt x="139700" y="15922"/>
                </a:lnTo>
                <a:lnTo>
                  <a:pt x="146579" y="20698"/>
                </a:lnTo>
                <a:lnTo>
                  <a:pt x="153459" y="27067"/>
                </a:lnTo>
                <a:lnTo>
                  <a:pt x="158750" y="32905"/>
                </a:lnTo>
                <a:lnTo>
                  <a:pt x="164042" y="40335"/>
                </a:lnTo>
                <a:lnTo>
                  <a:pt x="168275" y="47765"/>
                </a:lnTo>
                <a:lnTo>
                  <a:pt x="171979" y="55726"/>
                </a:lnTo>
                <a:lnTo>
                  <a:pt x="175154" y="63686"/>
                </a:lnTo>
                <a:lnTo>
                  <a:pt x="177800" y="72178"/>
                </a:lnTo>
                <a:lnTo>
                  <a:pt x="178859" y="81200"/>
                </a:lnTo>
                <a:lnTo>
                  <a:pt x="179388" y="90753"/>
                </a:lnTo>
                <a:lnTo>
                  <a:pt x="178859" y="99775"/>
                </a:lnTo>
                <a:lnTo>
                  <a:pt x="177800" y="108797"/>
                </a:lnTo>
                <a:lnTo>
                  <a:pt x="175154" y="117289"/>
                </a:lnTo>
                <a:lnTo>
                  <a:pt x="171979" y="125780"/>
                </a:lnTo>
                <a:lnTo>
                  <a:pt x="168275" y="133741"/>
                </a:lnTo>
                <a:lnTo>
                  <a:pt x="164042" y="141171"/>
                </a:lnTo>
                <a:lnTo>
                  <a:pt x="158750" y="148071"/>
                </a:lnTo>
                <a:lnTo>
                  <a:pt x="153459" y="154439"/>
                </a:lnTo>
                <a:lnTo>
                  <a:pt x="146579" y="160277"/>
                </a:lnTo>
                <a:lnTo>
                  <a:pt x="139700" y="165584"/>
                </a:lnTo>
                <a:lnTo>
                  <a:pt x="132292" y="169830"/>
                </a:lnTo>
                <a:lnTo>
                  <a:pt x="124354" y="173545"/>
                </a:lnTo>
                <a:lnTo>
                  <a:pt x="115888" y="176729"/>
                </a:lnTo>
                <a:lnTo>
                  <a:pt x="107421" y="178852"/>
                </a:lnTo>
                <a:lnTo>
                  <a:pt x="98425" y="180444"/>
                </a:lnTo>
                <a:lnTo>
                  <a:pt x="89429" y="180975"/>
                </a:lnTo>
                <a:lnTo>
                  <a:pt x="79904" y="180444"/>
                </a:lnTo>
                <a:lnTo>
                  <a:pt x="71437" y="178852"/>
                </a:lnTo>
                <a:lnTo>
                  <a:pt x="62442" y="176729"/>
                </a:lnTo>
                <a:lnTo>
                  <a:pt x="54504" y="173545"/>
                </a:lnTo>
                <a:lnTo>
                  <a:pt x="46567" y="169830"/>
                </a:lnTo>
                <a:lnTo>
                  <a:pt x="39158" y="165584"/>
                </a:lnTo>
                <a:lnTo>
                  <a:pt x="32279" y="160277"/>
                </a:lnTo>
                <a:lnTo>
                  <a:pt x="25929" y="154439"/>
                </a:lnTo>
                <a:lnTo>
                  <a:pt x="20108" y="148071"/>
                </a:lnTo>
                <a:lnTo>
                  <a:pt x="14816" y="141171"/>
                </a:lnTo>
                <a:lnTo>
                  <a:pt x="10054" y="133741"/>
                </a:lnTo>
                <a:lnTo>
                  <a:pt x="6350" y="125780"/>
                </a:lnTo>
                <a:lnTo>
                  <a:pt x="3704" y="117289"/>
                </a:lnTo>
                <a:lnTo>
                  <a:pt x="1587" y="108797"/>
                </a:lnTo>
                <a:lnTo>
                  <a:pt x="0" y="99775"/>
                </a:lnTo>
                <a:lnTo>
                  <a:pt x="0" y="90753"/>
                </a:lnTo>
                <a:lnTo>
                  <a:pt x="0" y="81200"/>
                </a:lnTo>
                <a:lnTo>
                  <a:pt x="1587" y="72178"/>
                </a:lnTo>
                <a:lnTo>
                  <a:pt x="3704" y="63686"/>
                </a:lnTo>
                <a:lnTo>
                  <a:pt x="6350" y="55726"/>
                </a:lnTo>
                <a:lnTo>
                  <a:pt x="10054" y="47765"/>
                </a:lnTo>
                <a:lnTo>
                  <a:pt x="14816" y="40335"/>
                </a:lnTo>
                <a:lnTo>
                  <a:pt x="20108" y="32905"/>
                </a:lnTo>
                <a:lnTo>
                  <a:pt x="25929" y="27067"/>
                </a:lnTo>
                <a:lnTo>
                  <a:pt x="32279" y="20698"/>
                </a:lnTo>
                <a:lnTo>
                  <a:pt x="39158" y="15922"/>
                </a:lnTo>
                <a:lnTo>
                  <a:pt x="46567" y="11145"/>
                </a:lnTo>
                <a:lnTo>
                  <a:pt x="54504" y="7430"/>
                </a:lnTo>
                <a:lnTo>
                  <a:pt x="62442" y="4246"/>
                </a:lnTo>
                <a:lnTo>
                  <a:pt x="71437" y="2123"/>
                </a:lnTo>
                <a:lnTo>
                  <a:pt x="79904" y="531"/>
                </a:lnTo>
                <a:lnTo>
                  <a:pt x="89429" y="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a:solidFill>
                <a:schemeClr val="lt1"/>
              </a:solidFill>
            </a:endParaRPr>
          </a:p>
        </p:txBody>
      </p:sp>
    </p:spTree>
    <p:extLst>
      <p:ext uri="{BB962C8B-B14F-4D97-AF65-F5344CB8AC3E}">
        <p14:creationId xmlns:p14="http://schemas.microsoft.com/office/powerpoint/2010/main" val="761224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9" name="组合 8"/>
          <p:cNvGrpSpPr/>
          <p:nvPr userDrawn="1"/>
        </p:nvGrpSpPr>
        <p:grpSpPr>
          <a:xfrm>
            <a:off x="3652774" y="676844"/>
            <a:ext cx="4886452" cy="5666237"/>
            <a:chOff x="923661" y="2759093"/>
            <a:chExt cx="3519941" cy="4081657"/>
          </a:xfrm>
        </p:grpSpPr>
        <p:sp>
          <p:nvSpPr>
            <p:cNvPr id="10" name="六边形 9"/>
            <p:cNvSpPr/>
            <p:nvPr userDrawn="1"/>
          </p:nvSpPr>
          <p:spPr>
            <a:xfrm rot="5400000">
              <a:off x="642803" y="3039951"/>
              <a:ext cx="4081657" cy="3519941"/>
            </a:xfrm>
            <a:prstGeom prst="hexagon">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
          <p:nvSpPr>
            <p:cNvPr id="11" name="六边形 10"/>
            <p:cNvSpPr/>
            <p:nvPr userDrawn="1"/>
          </p:nvSpPr>
          <p:spPr>
            <a:xfrm rot="5400000">
              <a:off x="755038" y="3151101"/>
              <a:ext cx="3825740" cy="3297640"/>
            </a:xfrm>
            <a:prstGeom prst="hexagon">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grpSp>
      <p:sp>
        <p:nvSpPr>
          <p:cNvPr id="2" name="Title 1"/>
          <p:cNvSpPr>
            <a:spLocks noGrp="1"/>
          </p:cNvSpPr>
          <p:nvPr>
            <p:ph type="title"/>
          </p:nvPr>
        </p:nvSpPr>
        <p:spPr>
          <a:xfrm>
            <a:off x="3785247" y="2083592"/>
            <a:ext cx="4577850" cy="2852737"/>
          </a:xfrm>
        </p:spPr>
        <p:txBody>
          <a:bodyPr anchor="ctr" anchorCtr="0">
            <a:normAutofit/>
          </a:bodyPr>
          <a:lstStyle>
            <a:lvl1pPr algn="ctr">
              <a:defRPr sz="4400" b="0">
                <a:solidFill>
                  <a:schemeClr val="bg1"/>
                </a:solidFill>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475427" y="6289045"/>
            <a:ext cx="5241146" cy="499733"/>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9467479-7554-4D44-86C4-F1C3DF4134CE}" type="datetimeFigureOut">
              <a:rPr lang="zh-CN" altLang="en-US" smtClean="0"/>
              <a:t>2016/7/27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20CCFA-F388-47E8-B8B7-18F20A0C1B24}" type="slidenum">
              <a:rPr lang="zh-CN" altLang="en-US" smtClean="0"/>
              <a:t>‹#›</a:t>
            </a:fld>
            <a:endParaRPr lang="zh-CN" altLang="en-US"/>
          </a:p>
        </p:txBody>
      </p:sp>
    </p:spTree>
    <p:extLst>
      <p:ext uri="{BB962C8B-B14F-4D97-AF65-F5344CB8AC3E}">
        <p14:creationId xmlns:p14="http://schemas.microsoft.com/office/powerpoint/2010/main" val="3594648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782000" y="365125"/>
            <a:ext cx="9572400" cy="1325563"/>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59400" y="1949571"/>
            <a:ext cx="4760400" cy="422739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573327" y="1949571"/>
            <a:ext cx="4780471" cy="422739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9467479-7554-4D44-86C4-F1C3DF4134CE}" type="datetimeFigureOut">
              <a:rPr lang="zh-CN" altLang="en-US" smtClean="0"/>
              <a:t>2016/7/27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720CCFA-F388-47E8-B8B7-18F20A0C1B24}" type="slidenum">
              <a:rPr lang="zh-CN" altLang="en-US" smtClean="0"/>
              <a:t>‹#›</a:t>
            </a:fld>
            <a:endParaRPr lang="zh-CN" altLang="en-US"/>
          </a:p>
        </p:txBody>
      </p:sp>
      <p:sp>
        <p:nvSpPr>
          <p:cNvPr id="9" name="KSO_Shape"/>
          <p:cNvSpPr>
            <a:spLocks noChangeAspect="1"/>
          </p:cNvSpPr>
          <p:nvPr userDrawn="1"/>
        </p:nvSpPr>
        <p:spPr bwMode="auto">
          <a:xfrm>
            <a:off x="838200" y="845389"/>
            <a:ext cx="748704" cy="396813"/>
          </a:xfrm>
          <a:custGeom>
            <a:avLst/>
            <a:gdLst>
              <a:gd name="T0" fmla="*/ 2156354 w 3019426"/>
              <a:gd name="T1" fmla="*/ 1446894 h 1601787"/>
              <a:gd name="T2" fmla="*/ 1892300 w 3019426"/>
              <a:gd name="T3" fmla="*/ 1511300 h 1601787"/>
              <a:gd name="T4" fmla="*/ 1681845 w 3019426"/>
              <a:gd name="T5" fmla="*/ 1575173 h 1601787"/>
              <a:gd name="T6" fmla="*/ 1509978 w 3019426"/>
              <a:gd name="T7" fmla="*/ 1601787 h 1601787"/>
              <a:gd name="T8" fmla="*/ 863072 w 3019426"/>
              <a:gd name="T9" fmla="*/ 1575173 h 1601787"/>
              <a:gd name="T10" fmla="*/ 652463 w 3019426"/>
              <a:gd name="T11" fmla="*/ 1511300 h 1601787"/>
              <a:gd name="T12" fmla="*/ 389623 w 3019426"/>
              <a:gd name="T13" fmla="*/ 1446894 h 1601787"/>
              <a:gd name="T14" fmla="*/ 89429 w 3019426"/>
              <a:gd name="T15" fmla="*/ 1420812 h 1601787"/>
              <a:gd name="T16" fmla="*/ 32279 w 3019426"/>
              <a:gd name="T17" fmla="*/ 1441571 h 1601787"/>
              <a:gd name="T18" fmla="*/ 2366963 w 3019426"/>
              <a:gd name="T19" fmla="*/ 1265475 h 1601787"/>
              <a:gd name="T20" fmla="*/ 2155237 w 3019426"/>
              <a:gd name="T21" fmla="*/ 1331815 h 1601787"/>
              <a:gd name="T22" fmla="*/ 1973739 w 3019426"/>
              <a:gd name="T23" fmla="*/ 1364189 h 1601787"/>
              <a:gd name="T24" fmla="*/ 1803737 w 3019426"/>
              <a:gd name="T25" fmla="*/ 1344021 h 1601787"/>
              <a:gd name="T26" fmla="*/ 1125009 w 3019426"/>
              <a:gd name="T27" fmla="*/ 1284050 h 1601787"/>
              <a:gd name="T28" fmla="*/ 873714 w 3019426"/>
              <a:gd name="T29" fmla="*/ 1217180 h 1601787"/>
              <a:gd name="T30" fmla="*/ 571975 w 3019426"/>
              <a:gd name="T31" fmla="*/ 1184806 h 1601787"/>
              <a:gd name="T32" fmla="*/ 512530 w 3019426"/>
              <a:gd name="T33" fmla="*/ 1200197 h 1601787"/>
              <a:gd name="T34" fmla="*/ 238116 w 3019426"/>
              <a:gd name="T35" fmla="*/ 1256453 h 1601787"/>
              <a:gd name="T36" fmla="*/ 2624077 w 3019426"/>
              <a:gd name="T37" fmla="*/ 1094317 h 1601787"/>
              <a:gd name="T38" fmla="*/ 2446868 w 3019426"/>
              <a:gd name="T39" fmla="*/ 1126596 h 1601787"/>
              <a:gd name="T40" fmla="*/ 2281337 w 3019426"/>
              <a:gd name="T41" fmla="*/ 1106488 h 1601787"/>
              <a:gd name="T42" fmla="*/ 2073275 w 3019426"/>
              <a:gd name="T43" fmla="*/ 1046162 h 1601787"/>
              <a:gd name="T44" fmla="*/ 1341439 w 3019426"/>
              <a:gd name="T45" fmla="*/ 980016 h 1601787"/>
              <a:gd name="T46" fmla="*/ 1045105 w 3019426"/>
              <a:gd name="T47" fmla="*/ 947737 h 1601787"/>
              <a:gd name="T48" fmla="*/ 985309 w 3019426"/>
              <a:gd name="T49" fmla="*/ 962554 h 1601787"/>
              <a:gd name="T50" fmla="*/ 716486 w 3019426"/>
              <a:gd name="T51" fmla="*/ 1019175 h 1601787"/>
              <a:gd name="T52" fmla="*/ 488331 w 3019426"/>
              <a:gd name="T53" fmla="*/ 1087438 h 1601787"/>
              <a:gd name="T54" fmla="*/ 2903166 w 3019426"/>
              <a:gd name="T55" fmla="*/ 887413 h 1601787"/>
              <a:gd name="T56" fmla="*/ 2736458 w 3019426"/>
              <a:gd name="T57" fmla="*/ 880005 h 1601787"/>
              <a:gd name="T58" fmla="*/ 2542118 w 3019426"/>
              <a:gd name="T59" fmla="*/ 827617 h 1601787"/>
              <a:gd name="T60" fmla="*/ 2299230 w 3019426"/>
              <a:gd name="T61" fmla="*/ 758296 h 1601787"/>
              <a:gd name="T62" fmla="*/ 1536514 w 3019426"/>
              <a:gd name="T63" fmla="*/ 714904 h 1601787"/>
              <a:gd name="T64" fmla="*/ 1474951 w 3019426"/>
              <a:gd name="T65" fmla="*/ 718079 h 1601787"/>
              <a:gd name="T66" fmla="*/ 1189567 w 3019426"/>
              <a:gd name="T67" fmla="*/ 766234 h 1601787"/>
              <a:gd name="T68" fmla="*/ 952500 w 3019426"/>
              <a:gd name="T69" fmla="*/ 836084 h 1601787"/>
              <a:gd name="T70" fmla="*/ 764647 w 3019426"/>
              <a:gd name="T71" fmla="*/ 884238 h 1601787"/>
              <a:gd name="T72" fmla="*/ 2728544 w 3019426"/>
              <a:gd name="T73" fmla="*/ 647191 h 1601787"/>
              <a:gd name="T74" fmla="*/ 2538943 w 3019426"/>
              <a:gd name="T75" fmla="*/ 599179 h 1601787"/>
              <a:gd name="T76" fmla="*/ 2303463 w 3019426"/>
              <a:gd name="T77" fmla="*/ 529534 h 1601787"/>
              <a:gd name="T78" fmla="*/ 2017918 w 3019426"/>
              <a:gd name="T79" fmla="*/ 482049 h 1601787"/>
              <a:gd name="T80" fmla="*/ 1956174 w 3019426"/>
              <a:gd name="T81" fmla="*/ 478883 h 1601787"/>
              <a:gd name="T82" fmla="*/ 1193272 w 3019426"/>
              <a:gd name="T83" fmla="*/ 521620 h 1601787"/>
              <a:gd name="T84" fmla="*/ 949325 w 3019426"/>
              <a:gd name="T85" fmla="*/ 591264 h 1601787"/>
              <a:gd name="T86" fmla="*/ 756709 w 3019426"/>
              <a:gd name="T87" fmla="*/ 643498 h 1601787"/>
              <a:gd name="T88" fmla="*/ 589335 w 3019426"/>
              <a:gd name="T89" fmla="*/ 650357 h 1601787"/>
              <a:gd name="T90" fmla="*/ 2535238 w 3019426"/>
              <a:gd name="T91" fmla="*/ 370556 h 1601787"/>
              <a:gd name="T92" fmla="*/ 2306109 w 3019426"/>
              <a:gd name="T93" fmla="*/ 301439 h 1601787"/>
              <a:gd name="T94" fmla="*/ 2025902 w 3019426"/>
              <a:gd name="T95" fmla="*/ 249205 h 1601787"/>
              <a:gd name="T96" fmla="*/ 1964690 w 3019426"/>
              <a:gd name="T97" fmla="*/ 239708 h 1601787"/>
              <a:gd name="T98" fmla="*/ 1671199 w 3019426"/>
              <a:gd name="T99" fmla="*/ 277696 h 1601787"/>
              <a:gd name="T100" fmla="*/ 947738 w 3019426"/>
              <a:gd name="T101" fmla="*/ 346286 h 1601787"/>
              <a:gd name="T102" fmla="*/ 749301 w 3019426"/>
              <a:gd name="T103" fmla="*/ 402212 h 1601787"/>
              <a:gd name="T104" fmla="*/ 580918 w 3019426"/>
              <a:gd name="T105" fmla="*/ 415930 h 1601787"/>
              <a:gd name="T106" fmla="*/ 400670 w 3019426"/>
              <a:gd name="T107" fmla="*/ 378470 h 1601787"/>
              <a:gd name="T108" fmla="*/ 2308226 w 3019426"/>
              <a:gd name="T109" fmla="*/ 72178 h 1601787"/>
              <a:gd name="T110" fmla="*/ 2033354 w 3019426"/>
              <a:gd name="T111" fmla="*/ 15922 h 1601787"/>
              <a:gd name="T112" fmla="*/ 1973739 w 3019426"/>
              <a:gd name="T113" fmla="*/ 531 h 1601787"/>
              <a:gd name="T114" fmla="*/ 1676522 w 3019426"/>
              <a:gd name="T115" fmla="*/ 32905 h 1601787"/>
              <a:gd name="T116" fmla="*/ 1420287 w 3019426"/>
              <a:gd name="T117" fmla="*/ 99775 h 1601787"/>
              <a:gd name="T118" fmla="*/ 742422 w 3019426"/>
              <a:gd name="T119" fmla="*/ 160277 h 1601787"/>
              <a:gd name="T120" fmla="*/ 571975 w 3019426"/>
              <a:gd name="T121" fmla="*/ 180444 h 1601787"/>
              <a:gd name="T122" fmla="*/ 394883 w 3019426"/>
              <a:gd name="T123" fmla="*/ 148071 h 1601787"/>
              <a:gd name="T124" fmla="*/ 178859 w 3019426"/>
              <a:gd name="T125" fmla="*/ 81200 h 160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19426" h="1601787">
                <a:moveTo>
                  <a:pt x="2220384" y="1420812"/>
                </a:moveTo>
                <a:lnTo>
                  <a:pt x="2229909" y="1421344"/>
                </a:lnTo>
                <a:lnTo>
                  <a:pt x="2238376" y="1422409"/>
                </a:lnTo>
                <a:lnTo>
                  <a:pt x="2246842" y="1425070"/>
                </a:lnTo>
                <a:lnTo>
                  <a:pt x="2255309" y="1427732"/>
                </a:lnTo>
                <a:lnTo>
                  <a:pt x="2263246" y="1431458"/>
                </a:lnTo>
                <a:lnTo>
                  <a:pt x="2270655" y="1435716"/>
                </a:lnTo>
                <a:lnTo>
                  <a:pt x="2277005" y="1441571"/>
                </a:lnTo>
                <a:lnTo>
                  <a:pt x="2283884" y="1446894"/>
                </a:lnTo>
                <a:lnTo>
                  <a:pt x="2289705" y="1453813"/>
                </a:lnTo>
                <a:lnTo>
                  <a:pt x="2294997" y="1460201"/>
                </a:lnTo>
                <a:lnTo>
                  <a:pt x="2299230" y="1468185"/>
                </a:lnTo>
                <a:lnTo>
                  <a:pt x="2303463" y="1475637"/>
                </a:lnTo>
                <a:lnTo>
                  <a:pt x="2306109" y="1484153"/>
                </a:lnTo>
                <a:lnTo>
                  <a:pt x="2308226" y="1492670"/>
                </a:lnTo>
                <a:lnTo>
                  <a:pt x="2309284" y="1502251"/>
                </a:lnTo>
                <a:lnTo>
                  <a:pt x="2309813" y="1511300"/>
                </a:lnTo>
                <a:lnTo>
                  <a:pt x="2309284" y="1520348"/>
                </a:lnTo>
                <a:lnTo>
                  <a:pt x="2308226" y="1529397"/>
                </a:lnTo>
                <a:lnTo>
                  <a:pt x="2306109" y="1537914"/>
                </a:lnTo>
                <a:lnTo>
                  <a:pt x="2303463" y="1545898"/>
                </a:lnTo>
                <a:lnTo>
                  <a:pt x="2299230" y="1553882"/>
                </a:lnTo>
                <a:lnTo>
                  <a:pt x="2294997" y="1561866"/>
                </a:lnTo>
                <a:lnTo>
                  <a:pt x="2289705" y="1568786"/>
                </a:lnTo>
                <a:lnTo>
                  <a:pt x="2283884" y="1575173"/>
                </a:lnTo>
                <a:lnTo>
                  <a:pt x="2277005" y="1581028"/>
                </a:lnTo>
                <a:lnTo>
                  <a:pt x="2270655" y="1585819"/>
                </a:lnTo>
                <a:lnTo>
                  <a:pt x="2263246" y="1590609"/>
                </a:lnTo>
                <a:lnTo>
                  <a:pt x="2255309" y="1594335"/>
                </a:lnTo>
                <a:lnTo>
                  <a:pt x="2246842" y="1597529"/>
                </a:lnTo>
                <a:lnTo>
                  <a:pt x="2238376" y="1600190"/>
                </a:lnTo>
                <a:lnTo>
                  <a:pt x="2229909" y="1601255"/>
                </a:lnTo>
                <a:lnTo>
                  <a:pt x="2220384" y="1601787"/>
                </a:lnTo>
                <a:lnTo>
                  <a:pt x="2210859" y="1601255"/>
                </a:lnTo>
                <a:lnTo>
                  <a:pt x="2202392" y="1600190"/>
                </a:lnTo>
                <a:lnTo>
                  <a:pt x="2193925" y="1597529"/>
                </a:lnTo>
                <a:lnTo>
                  <a:pt x="2185459" y="1594335"/>
                </a:lnTo>
                <a:lnTo>
                  <a:pt x="2177521" y="1590609"/>
                </a:lnTo>
                <a:lnTo>
                  <a:pt x="2170113" y="1585819"/>
                </a:lnTo>
                <a:lnTo>
                  <a:pt x="2163234" y="1581028"/>
                </a:lnTo>
                <a:lnTo>
                  <a:pt x="2156354" y="1575173"/>
                </a:lnTo>
                <a:lnTo>
                  <a:pt x="2151063" y="1568786"/>
                </a:lnTo>
                <a:lnTo>
                  <a:pt x="2145771" y="1561866"/>
                </a:lnTo>
                <a:lnTo>
                  <a:pt x="2141538" y="1553882"/>
                </a:lnTo>
                <a:lnTo>
                  <a:pt x="2137304" y="1545898"/>
                </a:lnTo>
                <a:lnTo>
                  <a:pt x="2134129" y="1537914"/>
                </a:lnTo>
                <a:lnTo>
                  <a:pt x="2132013" y="1529397"/>
                </a:lnTo>
                <a:lnTo>
                  <a:pt x="2130954" y="1520348"/>
                </a:lnTo>
                <a:lnTo>
                  <a:pt x="2130425" y="1511300"/>
                </a:lnTo>
                <a:lnTo>
                  <a:pt x="2130954" y="1502251"/>
                </a:lnTo>
                <a:lnTo>
                  <a:pt x="2132013" y="1492670"/>
                </a:lnTo>
                <a:lnTo>
                  <a:pt x="2134129" y="1484153"/>
                </a:lnTo>
                <a:lnTo>
                  <a:pt x="2137304" y="1475637"/>
                </a:lnTo>
                <a:lnTo>
                  <a:pt x="2141538" y="1468185"/>
                </a:lnTo>
                <a:lnTo>
                  <a:pt x="2145771" y="1460201"/>
                </a:lnTo>
                <a:lnTo>
                  <a:pt x="2151063" y="1453813"/>
                </a:lnTo>
                <a:lnTo>
                  <a:pt x="2156354" y="1446894"/>
                </a:lnTo>
                <a:lnTo>
                  <a:pt x="2163234" y="1441571"/>
                </a:lnTo>
                <a:lnTo>
                  <a:pt x="2170113" y="1435716"/>
                </a:lnTo>
                <a:lnTo>
                  <a:pt x="2177521" y="1431458"/>
                </a:lnTo>
                <a:lnTo>
                  <a:pt x="2185459" y="1427732"/>
                </a:lnTo>
                <a:lnTo>
                  <a:pt x="2193925" y="1425070"/>
                </a:lnTo>
                <a:lnTo>
                  <a:pt x="2202392" y="1422409"/>
                </a:lnTo>
                <a:lnTo>
                  <a:pt x="2210859" y="1421344"/>
                </a:lnTo>
                <a:lnTo>
                  <a:pt x="2220384" y="1420812"/>
                </a:lnTo>
                <a:close/>
                <a:moveTo>
                  <a:pt x="1983320" y="1420812"/>
                </a:moveTo>
                <a:lnTo>
                  <a:pt x="1992369" y="1421344"/>
                </a:lnTo>
                <a:lnTo>
                  <a:pt x="2001418" y="1422409"/>
                </a:lnTo>
                <a:lnTo>
                  <a:pt x="2009934" y="1425070"/>
                </a:lnTo>
                <a:lnTo>
                  <a:pt x="2017918" y="1427732"/>
                </a:lnTo>
                <a:lnTo>
                  <a:pt x="2025902" y="1431458"/>
                </a:lnTo>
                <a:lnTo>
                  <a:pt x="2033354" y="1435716"/>
                </a:lnTo>
                <a:lnTo>
                  <a:pt x="2040806" y="1441571"/>
                </a:lnTo>
                <a:lnTo>
                  <a:pt x="2046661" y="1446894"/>
                </a:lnTo>
                <a:lnTo>
                  <a:pt x="2053049" y="1453813"/>
                </a:lnTo>
                <a:lnTo>
                  <a:pt x="2057839" y="1460201"/>
                </a:lnTo>
                <a:lnTo>
                  <a:pt x="2062630" y="1468185"/>
                </a:lnTo>
                <a:lnTo>
                  <a:pt x="2066356" y="1475637"/>
                </a:lnTo>
                <a:lnTo>
                  <a:pt x="2069549" y="1484153"/>
                </a:lnTo>
                <a:lnTo>
                  <a:pt x="2071146" y="1492670"/>
                </a:lnTo>
                <a:lnTo>
                  <a:pt x="2073275" y="1502251"/>
                </a:lnTo>
                <a:lnTo>
                  <a:pt x="2073275" y="1511300"/>
                </a:lnTo>
                <a:lnTo>
                  <a:pt x="2073275" y="1520348"/>
                </a:lnTo>
                <a:lnTo>
                  <a:pt x="2071146" y="1529397"/>
                </a:lnTo>
                <a:lnTo>
                  <a:pt x="2069549" y="1537914"/>
                </a:lnTo>
                <a:lnTo>
                  <a:pt x="2066356" y="1545898"/>
                </a:lnTo>
                <a:lnTo>
                  <a:pt x="2062630" y="1553882"/>
                </a:lnTo>
                <a:lnTo>
                  <a:pt x="2057839" y="1561866"/>
                </a:lnTo>
                <a:lnTo>
                  <a:pt x="2053049" y="1568786"/>
                </a:lnTo>
                <a:lnTo>
                  <a:pt x="2046661" y="1575173"/>
                </a:lnTo>
                <a:lnTo>
                  <a:pt x="2040806" y="1581028"/>
                </a:lnTo>
                <a:lnTo>
                  <a:pt x="2033354" y="1585819"/>
                </a:lnTo>
                <a:lnTo>
                  <a:pt x="2025902" y="1590609"/>
                </a:lnTo>
                <a:lnTo>
                  <a:pt x="2017918" y="1594335"/>
                </a:lnTo>
                <a:lnTo>
                  <a:pt x="2009934" y="1597529"/>
                </a:lnTo>
                <a:lnTo>
                  <a:pt x="2001418" y="1600190"/>
                </a:lnTo>
                <a:lnTo>
                  <a:pt x="1992369" y="1601255"/>
                </a:lnTo>
                <a:lnTo>
                  <a:pt x="1983320" y="1601787"/>
                </a:lnTo>
                <a:lnTo>
                  <a:pt x="1973739" y="1601255"/>
                </a:lnTo>
                <a:lnTo>
                  <a:pt x="1964690" y="1600190"/>
                </a:lnTo>
                <a:lnTo>
                  <a:pt x="1956174" y="1597529"/>
                </a:lnTo>
                <a:lnTo>
                  <a:pt x="1947657" y="1594335"/>
                </a:lnTo>
                <a:lnTo>
                  <a:pt x="1939673" y="1590609"/>
                </a:lnTo>
                <a:lnTo>
                  <a:pt x="1932221" y="1585819"/>
                </a:lnTo>
                <a:lnTo>
                  <a:pt x="1925834" y="1581028"/>
                </a:lnTo>
                <a:lnTo>
                  <a:pt x="1918914" y="1575173"/>
                </a:lnTo>
                <a:lnTo>
                  <a:pt x="1913591" y="1568786"/>
                </a:lnTo>
                <a:lnTo>
                  <a:pt x="1907736" y="1561866"/>
                </a:lnTo>
                <a:lnTo>
                  <a:pt x="1903478" y="1553882"/>
                </a:lnTo>
                <a:lnTo>
                  <a:pt x="1899752" y="1545898"/>
                </a:lnTo>
                <a:lnTo>
                  <a:pt x="1897091" y="1537914"/>
                </a:lnTo>
                <a:lnTo>
                  <a:pt x="1894429" y="1529397"/>
                </a:lnTo>
                <a:lnTo>
                  <a:pt x="1893365" y="1520348"/>
                </a:lnTo>
                <a:lnTo>
                  <a:pt x="1892300" y="1511300"/>
                </a:lnTo>
                <a:lnTo>
                  <a:pt x="1893365" y="1502251"/>
                </a:lnTo>
                <a:lnTo>
                  <a:pt x="1894429" y="1492670"/>
                </a:lnTo>
                <a:lnTo>
                  <a:pt x="1897091" y="1484153"/>
                </a:lnTo>
                <a:lnTo>
                  <a:pt x="1899752" y="1475637"/>
                </a:lnTo>
                <a:lnTo>
                  <a:pt x="1903478" y="1468185"/>
                </a:lnTo>
                <a:lnTo>
                  <a:pt x="1907736" y="1460201"/>
                </a:lnTo>
                <a:lnTo>
                  <a:pt x="1913591" y="1453813"/>
                </a:lnTo>
                <a:lnTo>
                  <a:pt x="1918914" y="1446894"/>
                </a:lnTo>
                <a:lnTo>
                  <a:pt x="1925834" y="1441571"/>
                </a:lnTo>
                <a:lnTo>
                  <a:pt x="1932221" y="1435716"/>
                </a:lnTo>
                <a:lnTo>
                  <a:pt x="1939673" y="1431458"/>
                </a:lnTo>
                <a:lnTo>
                  <a:pt x="1947657" y="1427732"/>
                </a:lnTo>
                <a:lnTo>
                  <a:pt x="1956174" y="1425070"/>
                </a:lnTo>
                <a:lnTo>
                  <a:pt x="1964690" y="1422409"/>
                </a:lnTo>
                <a:lnTo>
                  <a:pt x="1973739" y="1421344"/>
                </a:lnTo>
                <a:lnTo>
                  <a:pt x="1983320" y="1420812"/>
                </a:lnTo>
                <a:close/>
                <a:moveTo>
                  <a:pt x="1746251" y="1420812"/>
                </a:moveTo>
                <a:lnTo>
                  <a:pt x="1755299" y="1421344"/>
                </a:lnTo>
                <a:lnTo>
                  <a:pt x="1764881" y="1422409"/>
                </a:lnTo>
                <a:lnTo>
                  <a:pt x="1773397" y="1425070"/>
                </a:lnTo>
                <a:lnTo>
                  <a:pt x="1781381" y="1427732"/>
                </a:lnTo>
                <a:lnTo>
                  <a:pt x="1789365" y="1431458"/>
                </a:lnTo>
                <a:lnTo>
                  <a:pt x="1797350" y="1435716"/>
                </a:lnTo>
                <a:lnTo>
                  <a:pt x="1803737" y="1441571"/>
                </a:lnTo>
                <a:lnTo>
                  <a:pt x="1810124" y="1446894"/>
                </a:lnTo>
                <a:lnTo>
                  <a:pt x="1815979" y="1453813"/>
                </a:lnTo>
                <a:lnTo>
                  <a:pt x="1821302" y="1460201"/>
                </a:lnTo>
                <a:lnTo>
                  <a:pt x="1826093" y="1468185"/>
                </a:lnTo>
                <a:lnTo>
                  <a:pt x="1829819" y="1475637"/>
                </a:lnTo>
                <a:lnTo>
                  <a:pt x="1832480" y="1484153"/>
                </a:lnTo>
                <a:lnTo>
                  <a:pt x="1835141" y="1492670"/>
                </a:lnTo>
                <a:lnTo>
                  <a:pt x="1836206" y="1502251"/>
                </a:lnTo>
                <a:lnTo>
                  <a:pt x="1836738" y="1511300"/>
                </a:lnTo>
                <a:lnTo>
                  <a:pt x="1836206" y="1520348"/>
                </a:lnTo>
                <a:lnTo>
                  <a:pt x="1835141" y="1529397"/>
                </a:lnTo>
                <a:lnTo>
                  <a:pt x="1832480" y="1537914"/>
                </a:lnTo>
                <a:lnTo>
                  <a:pt x="1829819" y="1545898"/>
                </a:lnTo>
                <a:lnTo>
                  <a:pt x="1826093" y="1553882"/>
                </a:lnTo>
                <a:lnTo>
                  <a:pt x="1821302" y="1561866"/>
                </a:lnTo>
                <a:lnTo>
                  <a:pt x="1815979" y="1568786"/>
                </a:lnTo>
                <a:lnTo>
                  <a:pt x="1810124" y="1575173"/>
                </a:lnTo>
                <a:lnTo>
                  <a:pt x="1803737" y="1581028"/>
                </a:lnTo>
                <a:lnTo>
                  <a:pt x="1797350" y="1585819"/>
                </a:lnTo>
                <a:lnTo>
                  <a:pt x="1789365" y="1590609"/>
                </a:lnTo>
                <a:lnTo>
                  <a:pt x="1781381" y="1594335"/>
                </a:lnTo>
                <a:lnTo>
                  <a:pt x="1773397" y="1597529"/>
                </a:lnTo>
                <a:lnTo>
                  <a:pt x="1764881" y="1600190"/>
                </a:lnTo>
                <a:lnTo>
                  <a:pt x="1755299" y="1601255"/>
                </a:lnTo>
                <a:lnTo>
                  <a:pt x="1746251" y="1601787"/>
                </a:lnTo>
                <a:lnTo>
                  <a:pt x="1737202" y="1601255"/>
                </a:lnTo>
                <a:lnTo>
                  <a:pt x="1728153" y="1600190"/>
                </a:lnTo>
                <a:lnTo>
                  <a:pt x="1719637" y="1597529"/>
                </a:lnTo>
                <a:lnTo>
                  <a:pt x="1711120" y="1594335"/>
                </a:lnTo>
                <a:lnTo>
                  <a:pt x="1703668" y="1590609"/>
                </a:lnTo>
                <a:lnTo>
                  <a:pt x="1695684" y="1585819"/>
                </a:lnTo>
                <a:lnTo>
                  <a:pt x="1688765" y="1581028"/>
                </a:lnTo>
                <a:lnTo>
                  <a:pt x="1681845" y="1575173"/>
                </a:lnTo>
                <a:lnTo>
                  <a:pt x="1676522" y="1568786"/>
                </a:lnTo>
                <a:lnTo>
                  <a:pt x="1671199" y="1561866"/>
                </a:lnTo>
                <a:lnTo>
                  <a:pt x="1666941" y="1553882"/>
                </a:lnTo>
                <a:lnTo>
                  <a:pt x="1663215" y="1545898"/>
                </a:lnTo>
                <a:lnTo>
                  <a:pt x="1660021" y="1537914"/>
                </a:lnTo>
                <a:lnTo>
                  <a:pt x="1657360" y="1529397"/>
                </a:lnTo>
                <a:lnTo>
                  <a:pt x="1656296" y="1520348"/>
                </a:lnTo>
                <a:lnTo>
                  <a:pt x="1655763" y="1511300"/>
                </a:lnTo>
                <a:lnTo>
                  <a:pt x="1656296" y="1502251"/>
                </a:lnTo>
                <a:lnTo>
                  <a:pt x="1657360" y="1492670"/>
                </a:lnTo>
                <a:lnTo>
                  <a:pt x="1660021" y="1484153"/>
                </a:lnTo>
                <a:lnTo>
                  <a:pt x="1663215" y="1475637"/>
                </a:lnTo>
                <a:lnTo>
                  <a:pt x="1666941" y="1468185"/>
                </a:lnTo>
                <a:lnTo>
                  <a:pt x="1671199" y="1460201"/>
                </a:lnTo>
                <a:lnTo>
                  <a:pt x="1676522" y="1453813"/>
                </a:lnTo>
                <a:lnTo>
                  <a:pt x="1681845" y="1446894"/>
                </a:lnTo>
                <a:lnTo>
                  <a:pt x="1688765" y="1441571"/>
                </a:lnTo>
                <a:lnTo>
                  <a:pt x="1695684" y="1435716"/>
                </a:lnTo>
                <a:lnTo>
                  <a:pt x="1703668" y="1431458"/>
                </a:lnTo>
                <a:lnTo>
                  <a:pt x="1711120" y="1427732"/>
                </a:lnTo>
                <a:lnTo>
                  <a:pt x="1719637" y="1425070"/>
                </a:lnTo>
                <a:lnTo>
                  <a:pt x="1728153" y="1422409"/>
                </a:lnTo>
                <a:lnTo>
                  <a:pt x="1737202" y="1421344"/>
                </a:lnTo>
                <a:lnTo>
                  <a:pt x="1746251" y="1420812"/>
                </a:lnTo>
                <a:close/>
                <a:moveTo>
                  <a:pt x="1509978" y="1420812"/>
                </a:moveTo>
                <a:lnTo>
                  <a:pt x="1519000" y="1421344"/>
                </a:lnTo>
                <a:lnTo>
                  <a:pt x="1528023" y="1422409"/>
                </a:lnTo>
                <a:lnTo>
                  <a:pt x="1536514" y="1425070"/>
                </a:lnTo>
                <a:lnTo>
                  <a:pt x="1545006" y="1427732"/>
                </a:lnTo>
                <a:lnTo>
                  <a:pt x="1552966" y="1431458"/>
                </a:lnTo>
                <a:lnTo>
                  <a:pt x="1560396" y="1435716"/>
                </a:lnTo>
                <a:lnTo>
                  <a:pt x="1567296" y="1441571"/>
                </a:lnTo>
                <a:lnTo>
                  <a:pt x="1574195" y="1446894"/>
                </a:lnTo>
                <a:lnTo>
                  <a:pt x="1579502" y="1453813"/>
                </a:lnTo>
                <a:lnTo>
                  <a:pt x="1584809" y="1460201"/>
                </a:lnTo>
                <a:lnTo>
                  <a:pt x="1589055" y="1468185"/>
                </a:lnTo>
                <a:lnTo>
                  <a:pt x="1592770" y="1475637"/>
                </a:lnTo>
                <a:lnTo>
                  <a:pt x="1595954" y="1484153"/>
                </a:lnTo>
                <a:lnTo>
                  <a:pt x="1598608" y="1492670"/>
                </a:lnTo>
                <a:lnTo>
                  <a:pt x="1599670" y="1502251"/>
                </a:lnTo>
                <a:lnTo>
                  <a:pt x="1600200" y="1511300"/>
                </a:lnTo>
                <a:lnTo>
                  <a:pt x="1599670" y="1520348"/>
                </a:lnTo>
                <a:lnTo>
                  <a:pt x="1598608" y="1529397"/>
                </a:lnTo>
                <a:lnTo>
                  <a:pt x="1595954" y="1537914"/>
                </a:lnTo>
                <a:lnTo>
                  <a:pt x="1592770" y="1545898"/>
                </a:lnTo>
                <a:lnTo>
                  <a:pt x="1589055" y="1553882"/>
                </a:lnTo>
                <a:lnTo>
                  <a:pt x="1584809" y="1561866"/>
                </a:lnTo>
                <a:lnTo>
                  <a:pt x="1579502" y="1568786"/>
                </a:lnTo>
                <a:lnTo>
                  <a:pt x="1574195" y="1575173"/>
                </a:lnTo>
                <a:lnTo>
                  <a:pt x="1567296" y="1581028"/>
                </a:lnTo>
                <a:lnTo>
                  <a:pt x="1560396" y="1585819"/>
                </a:lnTo>
                <a:lnTo>
                  <a:pt x="1552966" y="1590609"/>
                </a:lnTo>
                <a:lnTo>
                  <a:pt x="1545006" y="1594335"/>
                </a:lnTo>
                <a:lnTo>
                  <a:pt x="1536514" y="1597529"/>
                </a:lnTo>
                <a:lnTo>
                  <a:pt x="1528023" y="1600190"/>
                </a:lnTo>
                <a:lnTo>
                  <a:pt x="1519000" y="1601255"/>
                </a:lnTo>
                <a:lnTo>
                  <a:pt x="1509978" y="1601787"/>
                </a:lnTo>
                <a:lnTo>
                  <a:pt x="1500425" y="1601255"/>
                </a:lnTo>
                <a:lnTo>
                  <a:pt x="1491403" y="1600190"/>
                </a:lnTo>
                <a:lnTo>
                  <a:pt x="1482911" y="1597529"/>
                </a:lnTo>
                <a:lnTo>
                  <a:pt x="1474951" y="1594335"/>
                </a:lnTo>
                <a:lnTo>
                  <a:pt x="1466990" y="1590609"/>
                </a:lnTo>
                <a:lnTo>
                  <a:pt x="1459560" y="1585819"/>
                </a:lnTo>
                <a:lnTo>
                  <a:pt x="1452661" y="1581028"/>
                </a:lnTo>
                <a:lnTo>
                  <a:pt x="1446292" y="1575173"/>
                </a:lnTo>
                <a:lnTo>
                  <a:pt x="1440454" y="1568786"/>
                </a:lnTo>
                <a:lnTo>
                  <a:pt x="1435147" y="1561866"/>
                </a:lnTo>
                <a:lnTo>
                  <a:pt x="1430370" y="1553882"/>
                </a:lnTo>
                <a:lnTo>
                  <a:pt x="1426655" y="1545898"/>
                </a:lnTo>
                <a:lnTo>
                  <a:pt x="1423471" y="1537914"/>
                </a:lnTo>
                <a:lnTo>
                  <a:pt x="1421348" y="1529397"/>
                </a:lnTo>
                <a:lnTo>
                  <a:pt x="1420287" y="1520348"/>
                </a:lnTo>
                <a:lnTo>
                  <a:pt x="1419225" y="1511300"/>
                </a:lnTo>
                <a:lnTo>
                  <a:pt x="1420287" y="1502251"/>
                </a:lnTo>
                <a:lnTo>
                  <a:pt x="1421348" y="1492670"/>
                </a:lnTo>
                <a:lnTo>
                  <a:pt x="1423471" y="1484153"/>
                </a:lnTo>
                <a:lnTo>
                  <a:pt x="1426655" y="1475637"/>
                </a:lnTo>
                <a:lnTo>
                  <a:pt x="1430370" y="1468185"/>
                </a:lnTo>
                <a:lnTo>
                  <a:pt x="1435147" y="1460201"/>
                </a:lnTo>
                <a:lnTo>
                  <a:pt x="1440454" y="1453813"/>
                </a:lnTo>
                <a:lnTo>
                  <a:pt x="1446292" y="1446894"/>
                </a:lnTo>
                <a:lnTo>
                  <a:pt x="1452661" y="1441571"/>
                </a:lnTo>
                <a:lnTo>
                  <a:pt x="1459560" y="1435716"/>
                </a:lnTo>
                <a:lnTo>
                  <a:pt x="1466990" y="1431458"/>
                </a:lnTo>
                <a:lnTo>
                  <a:pt x="1474951" y="1427732"/>
                </a:lnTo>
                <a:lnTo>
                  <a:pt x="1482911" y="1425070"/>
                </a:lnTo>
                <a:lnTo>
                  <a:pt x="1491403" y="1422409"/>
                </a:lnTo>
                <a:lnTo>
                  <a:pt x="1500425" y="1421344"/>
                </a:lnTo>
                <a:lnTo>
                  <a:pt x="1509978" y="1420812"/>
                </a:lnTo>
                <a:close/>
                <a:moveTo>
                  <a:pt x="799572" y="1420812"/>
                </a:moveTo>
                <a:lnTo>
                  <a:pt x="809097" y="1421344"/>
                </a:lnTo>
                <a:lnTo>
                  <a:pt x="817564" y="1422409"/>
                </a:lnTo>
                <a:lnTo>
                  <a:pt x="826559" y="1425070"/>
                </a:lnTo>
                <a:lnTo>
                  <a:pt x="834497" y="1427732"/>
                </a:lnTo>
                <a:lnTo>
                  <a:pt x="842434" y="1431458"/>
                </a:lnTo>
                <a:lnTo>
                  <a:pt x="849843" y="1435716"/>
                </a:lnTo>
                <a:lnTo>
                  <a:pt x="856722" y="1441571"/>
                </a:lnTo>
                <a:lnTo>
                  <a:pt x="863072" y="1446894"/>
                </a:lnTo>
                <a:lnTo>
                  <a:pt x="868893" y="1453813"/>
                </a:lnTo>
                <a:lnTo>
                  <a:pt x="874185" y="1460201"/>
                </a:lnTo>
                <a:lnTo>
                  <a:pt x="878947" y="1468185"/>
                </a:lnTo>
                <a:lnTo>
                  <a:pt x="882651" y="1475637"/>
                </a:lnTo>
                <a:lnTo>
                  <a:pt x="885826" y="1484153"/>
                </a:lnTo>
                <a:lnTo>
                  <a:pt x="887414" y="1492670"/>
                </a:lnTo>
                <a:lnTo>
                  <a:pt x="889001" y="1502251"/>
                </a:lnTo>
                <a:lnTo>
                  <a:pt x="889001" y="1511300"/>
                </a:lnTo>
                <a:lnTo>
                  <a:pt x="889001" y="1520348"/>
                </a:lnTo>
                <a:lnTo>
                  <a:pt x="887414" y="1529397"/>
                </a:lnTo>
                <a:lnTo>
                  <a:pt x="885826" y="1537914"/>
                </a:lnTo>
                <a:lnTo>
                  <a:pt x="882651" y="1545898"/>
                </a:lnTo>
                <a:lnTo>
                  <a:pt x="878947" y="1553882"/>
                </a:lnTo>
                <a:lnTo>
                  <a:pt x="874185" y="1561866"/>
                </a:lnTo>
                <a:lnTo>
                  <a:pt x="868893" y="1568786"/>
                </a:lnTo>
                <a:lnTo>
                  <a:pt x="863072" y="1575173"/>
                </a:lnTo>
                <a:lnTo>
                  <a:pt x="856722" y="1581028"/>
                </a:lnTo>
                <a:lnTo>
                  <a:pt x="849843" y="1585819"/>
                </a:lnTo>
                <a:lnTo>
                  <a:pt x="842434" y="1590609"/>
                </a:lnTo>
                <a:lnTo>
                  <a:pt x="834497" y="1594335"/>
                </a:lnTo>
                <a:lnTo>
                  <a:pt x="826559" y="1597529"/>
                </a:lnTo>
                <a:lnTo>
                  <a:pt x="817564" y="1600190"/>
                </a:lnTo>
                <a:lnTo>
                  <a:pt x="809097" y="1601255"/>
                </a:lnTo>
                <a:lnTo>
                  <a:pt x="799572" y="1601787"/>
                </a:lnTo>
                <a:lnTo>
                  <a:pt x="790576" y="1601255"/>
                </a:lnTo>
                <a:lnTo>
                  <a:pt x="781580" y="1600190"/>
                </a:lnTo>
                <a:lnTo>
                  <a:pt x="773113" y="1597529"/>
                </a:lnTo>
                <a:lnTo>
                  <a:pt x="764647" y="1594335"/>
                </a:lnTo>
                <a:lnTo>
                  <a:pt x="756709" y="1590609"/>
                </a:lnTo>
                <a:lnTo>
                  <a:pt x="749301" y="1585819"/>
                </a:lnTo>
                <a:lnTo>
                  <a:pt x="742422" y="1581028"/>
                </a:lnTo>
                <a:lnTo>
                  <a:pt x="735542" y="1575173"/>
                </a:lnTo>
                <a:lnTo>
                  <a:pt x="730251" y="1568786"/>
                </a:lnTo>
                <a:lnTo>
                  <a:pt x="724959" y="1561866"/>
                </a:lnTo>
                <a:lnTo>
                  <a:pt x="720726" y="1553882"/>
                </a:lnTo>
                <a:lnTo>
                  <a:pt x="717022" y="1545898"/>
                </a:lnTo>
                <a:lnTo>
                  <a:pt x="713847" y="1537914"/>
                </a:lnTo>
                <a:lnTo>
                  <a:pt x="711201" y="1529397"/>
                </a:lnTo>
                <a:lnTo>
                  <a:pt x="710142" y="1520348"/>
                </a:lnTo>
                <a:lnTo>
                  <a:pt x="709613" y="1511300"/>
                </a:lnTo>
                <a:lnTo>
                  <a:pt x="710142" y="1502251"/>
                </a:lnTo>
                <a:lnTo>
                  <a:pt x="711201" y="1492670"/>
                </a:lnTo>
                <a:lnTo>
                  <a:pt x="713847" y="1484153"/>
                </a:lnTo>
                <a:lnTo>
                  <a:pt x="717022" y="1475637"/>
                </a:lnTo>
                <a:lnTo>
                  <a:pt x="720726" y="1468185"/>
                </a:lnTo>
                <a:lnTo>
                  <a:pt x="724959" y="1460201"/>
                </a:lnTo>
                <a:lnTo>
                  <a:pt x="730251" y="1453813"/>
                </a:lnTo>
                <a:lnTo>
                  <a:pt x="735542" y="1446894"/>
                </a:lnTo>
                <a:lnTo>
                  <a:pt x="742422" y="1441571"/>
                </a:lnTo>
                <a:lnTo>
                  <a:pt x="749301" y="1435716"/>
                </a:lnTo>
                <a:lnTo>
                  <a:pt x="756709" y="1431458"/>
                </a:lnTo>
                <a:lnTo>
                  <a:pt x="764647" y="1427732"/>
                </a:lnTo>
                <a:lnTo>
                  <a:pt x="773113" y="1425070"/>
                </a:lnTo>
                <a:lnTo>
                  <a:pt x="781580" y="1422409"/>
                </a:lnTo>
                <a:lnTo>
                  <a:pt x="790576" y="1421344"/>
                </a:lnTo>
                <a:lnTo>
                  <a:pt x="799572" y="1420812"/>
                </a:lnTo>
                <a:close/>
                <a:moveTo>
                  <a:pt x="563032" y="1420812"/>
                </a:moveTo>
                <a:lnTo>
                  <a:pt x="571975" y="1421344"/>
                </a:lnTo>
                <a:lnTo>
                  <a:pt x="580918" y="1422409"/>
                </a:lnTo>
                <a:lnTo>
                  <a:pt x="589335" y="1425070"/>
                </a:lnTo>
                <a:lnTo>
                  <a:pt x="597226" y="1427732"/>
                </a:lnTo>
                <a:lnTo>
                  <a:pt x="605117" y="1431458"/>
                </a:lnTo>
                <a:lnTo>
                  <a:pt x="613008" y="1435716"/>
                </a:lnTo>
                <a:lnTo>
                  <a:pt x="619847" y="1441571"/>
                </a:lnTo>
                <a:lnTo>
                  <a:pt x="625633" y="1446894"/>
                </a:lnTo>
                <a:lnTo>
                  <a:pt x="631946" y="1453813"/>
                </a:lnTo>
                <a:lnTo>
                  <a:pt x="636681" y="1460201"/>
                </a:lnTo>
                <a:lnTo>
                  <a:pt x="641415" y="1468185"/>
                </a:lnTo>
                <a:lnTo>
                  <a:pt x="645098" y="1475637"/>
                </a:lnTo>
                <a:lnTo>
                  <a:pt x="648254" y="1484153"/>
                </a:lnTo>
                <a:lnTo>
                  <a:pt x="650885" y="1492670"/>
                </a:lnTo>
                <a:lnTo>
                  <a:pt x="651937" y="1502251"/>
                </a:lnTo>
                <a:lnTo>
                  <a:pt x="652463" y="1511300"/>
                </a:lnTo>
                <a:lnTo>
                  <a:pt x="651937" y="1520348"/>
                </a:lnTo>
                <a:lnTo>
                  <a:pt x="650885" y="1529397"/>
                </a:lnTo>
                <a:lnTo>
                  <a:pt x="648254" y="1537914"/>
                </a:lnTo>
                <a:lnTo>
                  <a:pt x="645098" y="1545898"/>
                </a:lnTo>
                <a:lnTo>
                  <a:pt x="641415" y="1553882"/>
                </a:lnTo>
                <a:lnTo>
                  <a:pt x="636681" y="1561866"/>
                </a:lnTo>
                <a:lnTo>
                  <a:pt x="631946" y="1568786"/>
                </a:lnTo>
                <a:lnTo>
                  <a:pt x="625633" y="1575173"/>
                </a:lnTo>
                <a:lnTo>
                  <a:pt x="619847" y="1581028"/>
                </a:lnTo>
                <a:lnTo>
                  <a:pt x="613008" y="1585819"/>
                </a:lnTo>
                <a:lnTo>
                  <a:pt x="605117" y="1590609"/>
                </a:lnTo>
                <a:lnTo>
                  <a:pt x="597226" y="1594335"/>
                </a:lnTo>
                <a:lnTo>
                  <a:pt x="589335" y="1597529"/>
                </a:lnTo>
                <a:lnTo>
                  <a:pt x="580918" y="1600190"/>
                </a:lnTo>
                <a:lnTo>
                  <a:pt x="571975" y="1601255"/>
                </a:lnTo>
                <a:lnTo>
                  <a:pt x="563032" y="1601787"/>
                </a:lnTo>
                <a:lnTo>
                  <a:pt x="554089" y="1601255"/>
                </a:lnTo>
                <a:lnTo>
                  <a:pt x="544620" y="1600190"/>
                </a:lnTo>
                <a:lnTo>
                  <a:pt x="536202" y="1597529"/>
                </a:lnTo>
                <a:lnTo>
                  <a:pt x="527785" y="1594335"/>
                </a:lnTo>
                <a:lnTo>
                  <a:pt x="519894" y="1590609"/>
                </a:lnTo>
                <a:lnTo>
                  <a:pt x="512530" y="1585819"/>
                </a:lnTo>
                <a:lnTo>
                  <a:pt x="506217" y="1581028"/>
                </a:lnTo>
                <a:lnTo>
                  <a:pt x="499378" y="1575173"/>
                </a:lnTo>
                <a:lnTo>
                  <a:pt x="494117" y="1568786"/>
                </a:lnTo>
                <a:lnTo>
                  <a:pt x="488331" y="1561866"/>
                </a:lnTo>
                <a:lnTo>
                  <a:pt x="484122" y="1553882"/>
                </a:lnTo>
                <a:lnTo>
                  <a:pt x="480440" y="1545898"/>
                </a:lnTo>
                <a:lnTo>
                  <a:pt x="477809" y="1537914"/>
                </a:lnTo>
                <a:lnTo>
                  <a:pt x="475179" y="1529397"/>
                </a:lnTo>
                <a:lnTo>
                  <a:pt x="474127" y="1520348"/>
                </a:lnTo>
                <a:lnTo>
                  <a:pt x="473075" y="1511300"/>
                </a:lnTo>
                <a:lnTo>
                  <a:pt x="474127" y="1502251"/>
                </a:lnTo>
                <a:lnTo>
                  <a:pt x="475179" y="1492670"/>
                </a:lnTo>
                <a:lnTo>
                  <a:pt x="477809" y="1484153"/>
                </a:lnTo>
                <a:lnTo>
                  <a:pt x="480440" y="1475637"/>
                </a:lnTo>
                <a:lnTo>
                  <a:pt x="484122" y="1468185"/>
                </a:lnTo>
                <a:lnTo>
                  <a:pt x="488331" y="1460201"/>
                </a:lnTo>
                <a:lnTo>
                  <a:pt x="494117" y="1453813"/>
                </a:lnTo>
                <a:lnTo>
                  <a:pt x="499378" y="1446894"/>
                </a:lnTo>
                <a:lnTo>
                  <a:pt x="506217" y="1441571"/>
                </a:lnTo>
                <a:lnTo>
                  <a:pt x="512530" y="1435716"/>
                </a:lnTo>
                <a:lnTo>
                  <a:pt x="519894" y="1431458"/>
                </a:lnTo>
                <a:lnTo>
                  <a:pt x="527785" y="1427732"/>
                </a:lnTo>
                <a:lnTo>
                  <a:pt x="536202" y="1425070"/>
                </a:lnTo>
                <a:lnTo>
                  <a:pt x="544620" y="1422409"/>
                </a:lnTo>
                <a:lnTo>
                  <a:pt x="554089" y="1421344"/>
                </a:lnTo>
                <a:lnTo>
                  <a:pt x="563032" y="1420812"/>
                </a:lnTo>
                <a:close/>
                <a:moveTo>
                  <a:pt x="325969" y="1420812"/>
                </a:moveTo>
                <a:lnTo>
                  <a:pt x="334912" y="1421344"/>
                </a:lnTo>
                <a:lnTo>
                  <a:pt x="344381" y="1422409"/>
                </a:lnTo>
                <a:lnTo>
                  <a:pt x="352798" y="1425070"/>
                </a:lnTo>
                <a:lnTo>
                  <a:pt x="361215" y="1427732"/>
                </a:lnTo>
                <a:lnTo>
                  <a:pt x="369106" y="1431458"/>
                </a:lnTo>
                <a:lnTo>
                  <a:pt x="376471" y="1435716"/>
                </a:lnTo>
                <a:lnTo>
                  <a:pt x="382784" y="1441571"/>
                </a:lnTo>
                <a:lnTo>
                  <a:pt x="389623" y="1446894"/>
                </a:lnTo>
                <a:lnTo>
                  <a:pt x="394883" y="1453813"/>
                </a:lnTo>
                <a:lnTo>
                  <a:pt x="400670" y="1460201"/>
                </a:lnTo>
                <a:lnTo>
                  <a:pt x="404878" y="1468185"/>
                </a:lnTo>
                <a:lnTo>
                  <a:pt x="408561" y="1475637"/>
                </a:lnTo>
                <a:lnTo>
                  <a:pt x="411191" y="1484153"/>
                </a:lnTo>
                <a:lnTo>
                  <a:pt x="413821" y="1492670"/>
                </a:lnTo>
                <a:lnTo>
                  <a:pt x="414874" y="1502251"/>
                </a:lnTo>
                <a:lnTo>
                  <a:pt x="415926" y="1511300"/>
                </a:lnTo>
                <a:lnTo>
                  <a:pt x="414874" y="1520348"/>
                </a:lnTo>
                <a:lnTo>
                  <a:pt x="413821" y="1529397"/>
                </a:lnTo>
                <a:lnTo>
                  <a:pt x="411191" y="1537914"/>
                </a:lnTo>
                <a:lnTo>
                  <a:pt x="408561" y="1545898"/>
                </a:lnTo>
                <a:lnTo>
                  <a:pt x="404878" y="1553882"/>
                </a:lnTo>
                <a:lnTo>
                  <a:pt x="400670" y="1561866"/>
                </a:lnTo>
                <a:lnTo>
                  <a:pt x="394883" y="1568786"/>
                </a:lnTo>
                <a:lnTo>
                  <a:pt x="389623" y="1575173"/>
                </a:lnTo>
                <a:lnTo>
                  <a:pt x="382784" y="1581028"/>
                </a:lnTo>
                <a:lnTo>
                  <a:pt x="376471" y="1585819"/>
                </a:lnTo>
                <a:lnTo>
                  <a:pt x="369106" y="1590609"/>
                </a:lnTo>
                <a:lnTo>
                  <a:pt x="361215" y="1594335"/>
                </a:lnTo>
                <a:lnTo>
                  <a:pt x="352798" y="1597529"/>
                </a:lnTo>
                <a:lnTo>
                  <a:pt x="344381" y="1600190"/>
                </a:lnTo>
                <a:lnTo>
                  <a:pt x="334912" y="1601255"/>
                </a:lnTo>
                <a:lnTo>
                  <a:pt x="325969" y="1601787"/>
                </a:lnTo>
                <a:lnTo>
                  <a:pt x="317026" y="1601255"/>
                </a:lnTo>
                <a:lnTo>
                  <a:pt x="308083" y="1600190"/>
                </a:lnTo>
                <a:lnTo>
                  <a:pt x="299665" y="1597529"/>
                </a:lnTo>
                <a:lnTo>
                  <a:pt x="291775" y="1594335"/>
                </a:lnTo>
                <a:lnTo>
                  <a:pt x="283884" y="1590609"/>
                </a:lnTo>
                <a:lnTo>
                  <a:pt x="276519" y="1585819"/>
                </a:lnTo>
                <a:lnTo>
                  <a:pt x="269154" y="1581028"/>
                </a:lnTo>
                <a:lnTo>
                  <a:pt x="263367" y="1575173"/>
                </a:lnTo>
                <a:lnTo>
                  <a:pt x="257054" y="1568786"/>
                </a:lnTo>
                <a:lnTo>
                  <a:pt x="252320" y="1561866"/>
                </a:lnTo>
                <a:lnTo>
                  <a:pt x="247585" y="1553882"/>
                </a:lnTo>
                <a:lnTo>
                  <a:pt x="243903" y="1545898"/>
                </a:lnTo>
                <a:lnTo>
                  <a:pt x="240746" y="1537914"/>
                </a:lnTo>
                <a:lnTo>
                  <a:pt x="238116" y="1529397"/>
                </a:lnTo>
                <a:lnTo>
                  <a:pt x="237064" y="1520348"/>
                </a:lnTo>
                <a:lnTo>
                  <a:pt x="236538" y="1511300"/>
                </a:lnTo>
                <a:lnTo>
                  <a:pt x="237064" y="1502251"/>
                </a:lnTo>
                <a:lnTo>
                  <a:pt x="238116" y="1492670"/>
                </a:lnTo>
                <a:lnTo>
                  <a:pt x="240746" y="1484153"/>
                </a:lnTo>
                <a:lnTo>
                  <a:pt x="243903" y="1475637"/>
                </a:lnTo>
                <a:lnTo>
                  <a:pt x="247585" y="1468185"/>
                </a:lnTo>
                <a:lnTo>
                  <a:pt x="252320" y="1460201"/>
                </a:lnTo>
                <a:lnTo>
                  <a:pt x="257054" y="1453813"/>
                </a:lnTo>
                <a:lnTo>
                  <a:pt x="263367" y="1446894"/>
                </a:lnTo>
                <a:lnTo>
                  <a:pt x="269154" y="1441571"/>
                </a:lnTo>
                <a:lnTo>
                  <a:pt x="276519" y="1435716"/>
                </a:lnTo>
                <a:lnTo>
                  <a:pt x="283884" y="1431458"/>
                </a:lnTo>
                <a:lnTo>
                  <a:pt x="291775" y="1427732"/>
                </a:lnTo>
                <a:lnTo>
                  <a:pt x="299665" y="1425070"/>
                </a:lnTo>
                <a:lnTo>
                  <a:pt x="308083" y="1422409"/>
                </a:lnTo>
                <a:lnTo>
                  <a:pt x="317026" y="1421344"/>
                </a:lnTo>
                <a:lnTo>
                  <a:pt x="325969" y="1420812"/>
                </a:lnTo>
                <a:close/>
                <a:moveTo>
                  <a:pt x="89429" y="1420812"/>
                </a:moveTo>
                <a:lnTo>
                  <a:pt x="98425" y="1421344"/>
                </a:lnTo>
                <a:lnTo>
                  <a:pt x="107421" y="1422409"/>
                </a:lnTo>
                <a:lnTo>
                  <a:pt x="115888" y="1425070"/>
                </a:lnTo>
                <a:lnTo>
                  <a:pt x="124354" y="1427732"/>
                </a:lnTo>
                <a:lnTo>
                  <a:pt x="132292" y="1431458"/>
                </a:lnTo>
                <a:lnTo>
                  <a:pt x="139700" y="1435716"/>
                </a:lnTo>
                <a:lnTo>
                  <a:pt x="146579" y="1441571"/>
                </a:lnTo>
                <a:lnTo>
                  <a:pt x="153459" y="1446894"/>
                </a:lnTo>
                <a:lnTo>
                  <a:pt x="158750" y="1453813"/>
                </a:lnTo>
                <a:lnTo>
                  <a:pt x="164042" y="1460201"/>
                </a:lnTo>
                <a:lnTo>
                  <a:pt x="168275" y="1468185"/>
                </a:lnTo>
                <a:lnTo>
                  <a:pt x="171979" y="1475637"/>
                </a:lnTo>
                <a:lnTo>
                  <a:pt x="175154" y="1484153"/>
                </a:lnTo>
                <a:lnTo>
                  <a:pt x="177800" y="1492670"/>
                </a:lnTo>
                <a:lnTo>
                  <a:pt x="178859" y="1502251"/>
                </a:lnTo>
                <a:lnTo>
                  <a:pt x="179388" y="1511300"/>
                </a:lnTo>
                <a:lnTo>
                  <a:pt x="178859" y="1520348"/>
                </a:lnTo>
                <a:lnTo>
                  <a:pt x="177800" y="1529397"/>
                </a:lnTo>
                <a:lnTo>
                  <a:pt x="175154" y="1537914"/>
                </a:lnTo>
                <a:lnTo>
                  <a:pt x="171979" y="1545898"/>
                </a:lnTo>
                <a:lnTo>
                  <a:pt x="168275" y="1553882"/>
                </a:lnTo>
                <a:lnTo>
                  <a:pt x="164042" y="1561866"/>
                </a:lnTo>
                <a:lnTo>
                  <a:pt x="158750" y="1568786"/>
                </a:lnTo>
                <a:lnTo>
                  <a:pt x="153459" y="1575173"/>
                </a:lnTo>
                <a:lnTo>
                  <a:pt x="146579" y="1581028"/>
                </a:lnTo>
                <a:lnTo>
                  <a:pt x="139700" y="1585819"/>
                </a:lnTo>
                <a:lnTo>
                  <a:pt x="132292" y="1590609"/>
                </a:lnTo>
                <a:lnTo>
                  <a:pt x="124354" y="1594335"/>
                </a:lnTo>
                <a:lnTo>
                  <a:pt x="115888" y="1597529"/>
                </a:lnTo>
                <a:lnTo>
                  <a:pt x="107421" y="1600190"/>
                </a:lnTo>
                <a:lnTo>
                  <a:pt x="98425" y="1601255"/>
                </a:lnTo>
                <a:lnTo>
                  <a:pt x="89429" y="1601787"/>
                </a:lnTo>
                <a:lnTo>
                  <a:pt x="79904" y="1601255"/>
                </a:lnTo>
                <a:lnTo>
                  <a:pt x="71437" y="1600190"/>
                </a:lnTo>
                <a:lnTo>
                  <a:pt x="62442" y="1597529"/>
                </a:lnTo>
                <a:lnTo>
                  <a:pt x="54504" y="1594335"/>
                </a:lnTo>
                <a:lnTo>
                  <a:pt x="46567" y="1590609"/>
                </a:lnTo>
                <a:lnTo>
                  <a:pt x="39158" y="1585819"/>
                </a:lnTo>
                <a:lnTo>
                  <a:pt x="32279" y="1581028"/>
                </a:lnTo>
                <a:lnTo>
                  <a:pt x="25929" y="1575173"/>
                </a:lnTo>
                <a:lnTo>
                  <a:pt x="20108" y="1568786"/>
                </a:lnTo>
                <a:lnTo>
                  <a:pt x="14816" y="1561866"/>
                </a:lnTo>
                <a:lnTo>
                  <a:pt x="10054" y="1553882"/>
                </a:lnTo>
                <a:lnTo>
                  <a:pt x="6350" y="1545898"/>
                </a:lnTo>
                <a:lnTo>
                  <a:pt x="3704" y="1537914"/>
                </a:lnTo>
                <a:lnTo>
                  <a:pt x="1587" y="1529397"/>
                </a:lnTo>
                <a:lnTo>
                  <a:pt x="0" y="1520348"/>
                </a:lnTo>
                <a:lnTo>
                  <a:pt x="0" y="1511300"/>
                </a:lnTo>
                <a:lnTo>
                  <a:pt x="0" y="1502251"/>
                </a:lnTo>
                <a:lnTo>
                  <a:pt x="1587" y="1492670"/>
                </a:lnTo>
                <a:lnTo>
                  <a:pt x="3704" y="1484153"/>
                </a:lnTo>
                <a:lnTo>
                  <a:pt x="6350" y="1475637"/>
                </a:lnTo>
                <a:lnTo>
                  <a:pt x="10054" y="1468185"/>
                </a:lnTo>
                <a:lnTo>
                  <a:pt x="14816" y="1460201"/>
                </a:lnTo>
                <a:lnTo>
                  <a:pt x="20108" y="1453813"/>
                </a:lnTo>
                <a:lnTo>
                  <a:pt x="25929" y="1446894"/>
                </a:lnTo>
                <a:lnTo>
                  <a:pt x="32279" y="1441571"/>
                </a:lnTo>
                <a:lnTo>
                  <a:pt x="39158" y="1435716"/>
                </a:lnTo>
                <a:lnTo>
                  <a:pt x="46567" y="1431458"/>
                </a:lnTo>
                <a:lnTo>
                  <a:pt x="54504" y="1427732"/>
                </a:lnTo>
                <a:lnTo>
                  <a:pt x="62442" y="1425070"/>
                </a:lnTo>
                <a:lnTo>
                  <a:pt x="71437" y="1422409"/>
                </a:lnTo>
                <a:lnTo>
                  <a:pt x="79904" y="1421344"/>
                </a:lnTo>
                <a:lnTo>
                  <a:pt x="89429" y="1420812"/>
                </a:lnTo>
                <a:close/>
                <a:moveTo>
                  <a:pt x="2456393" y="1184275"/>
                </a:moveTo>
                <a:lnTo>
                  <a:pt x="2465389" y="1184806"/>
                </a:lnTo>
                <a:lnTo>
                  <a:pt x="2474384" y="1185867"/>
                </a:lnTo>
                <a:lnTo>
                  <a:pt x="2482851" y="1188521"/>
                </a:lnTo>
                <a:lnTo>
                  <a:pt x="2491318" y="1191705"/>
                </a:lnTo>
                <a:lnTo>
                  <a:pt x="2499255" y="1195420"/>
                </a:lnTo>
                <a:lnTo>
                  <a:pt x="2506664" y="1200197"/>
                </a:lnTo>
                <a:lnTo>
                  <a:pt x="2513543" y="1204973"/>
                </a:lnTo>
                <a:lnTo>
                  <a:pt x="2519893" y="1211342"/>
                </a:lnTo>
                <a:lnTo>
                  <a:pt x="2525714" y="1217180"/>
                </a:lnTo>
                <a:lnTo>
                  <a:pt x="2531005" y="1224610"/>
                </a:lnTo>
                <a:lnTo>
                  <a:pt x="2535238" y="1232040"/>
                </a:lnTo>
                <a:lnTo>
                  <a:pt x="2538943" y="1240001"/>
                </a:lnTo>
                <a:lnTo>
                  <a:pt x="2542118" y="1247961"/>
                </a:lnTo>
                <a:lnTo>
                  <a:pt x="2544234" y="1256453"/>
                </a:lnTo>
                <a:lnTo>
                  <a:pt x="2545822" y="1265475"/>
                </a:lnTo>
                <a:lnTo>
                  <a:pt x="2546351" y="1274497"/>
                </a:lnTo>
                <a:lnTo>
                  <a:pt x="2545822" y="1284050"/>
                </a:lnTo>
                <a:lnTo>
                  <a:pt x="2544234" y="1293072"/>
                </a:lnTo>
                <a:lnTo>
                  <a:pt x="2542118" y="1301564"/>
                </a:lnTo>
                <a:lnTo>
                  <a:pt x="2538943" y="1310055"/>
                </a:lnTo>
                <a:lnTo>
                  <a:pt x="2535238" y="1318016"/>
                </a:lnTo>
                <a:lnTo>
                  <a:pt x="2531005" y="1325446"/>
                </a:lnTo>
                <a:lnTo>
                  <a:pt x="2525714" y="1331815"/>
                </a:lnTo>
                <a:lnTo>
                  <a:pt x="2519893" y="1338714"/>
                </a:lnTo>
                <a:lnTo>
                  <a:pt x="2513543" y="1344021"/>
                </a:lnTo>
                <a:lnTo>
                  <a:pt x="2506664" y="1349859"/>
                </a:lnTo>
                <a:lnTo>
                  <a:pt x="2499255" y="1354105"/>
                </a:lnTo>
                <a:lnTo>
                  <a:pt x="2491318" y="1357820"/>
                </a:lnTo>
                <a:lnTo>
                  <a:pt x="2482851" y="1361004"/>
                </a:lnTo>
                <a:lnTo>
                  <a:pt x="2474384" y="1363127"/>
                </a:lnTo>
                <a:lnTo>
                  <a:pt x="2465389" y="1364189"/>
                </a:lnTo>
                <a:lnTo>
                  <a:pt x="2456393" y="1365250"/>
                </a:lnTo>
                <a:lnTo>
                  <a:pt x="2446868" y="1364189"/>
                </a:lnTo>
                <a:lnTo>
                  <a:pt x="2438401" y="1363127"/>
                </a:lnTo>
                <a:lnTo>
                  <a:pt x="2429405" y="1361004"/>
                </a:lnTo>
                <a:lnTo>
                  <a:pt x="2421468" y="1357820"/>
                </a:lnTo>
                <a:lnTo>
                  <a:pt x="2413530" y="1354105"/>
                </a:lnTo>
                <a:lnTo>
                  <a:pt x="2406122" y="1349859"/>
                </a:lnTo>
                <a:lnTo>
                  <a:pt x="2399243" y="1344021"/>
                </a:lnTo>
                <a:lnTo>
                  <a:pt x="2392892" y="1338714"/>
                </a:lnTo>
                <a:lnTo>
                  <a:pt x="2387072" y="1331815"/>
                </a:lnTo>
                <a:lnTo>
                  <a:pt x="2381780" y="1325446"/>
                </a:lnTo>
                <a:lnTo>
                  <a:pt x="2377017" y="1318016"/>
                </a:lnTo>
                <a:lnTo>
                  <a:pt x="2373313" y="1310055"/>
                </a:lnTo>
                <a:lnTo>
                  <a:pt x="2370138" y="1301564"/>
                </a:lnTo>
                <a:lnTo>
                  <a:pt x="2368551" y="1293072"/>
                </a:lnTo>
                <a:lnTo>
                  <a:pt x="2366963" y="1284050"/>
                </a:lnTo>
                <a:lnTo>
                  <a:pt x="2366963" y="1274497"/>
                </a:lnTo>
                <a:lnTo>
                  <a:pt x="2366963" y="1265475"/>
                </a:lnTo>
                <a:lnTo>
                  <a:pt x="2368551" y="1256453"/>
                </a:lnTo>
                <a:lnTo>
                  <a:pt x="2370138" y="1247961"/>
                </a:lnTo>
                <a:lnTo>
                  <a:pt x="2373313" y="1240001"/>
                </a:lnTo>
                <a:lnTo>
                  <a:pt x="2377017" y="1232040"/>
                </a:lnTo>
                <a:lnTo>
                  <a:pt x="2381780" y="1224610"/>
                </a:lnTo>
                <a:lnTo>
                  <a:pt x="2387072" y="1217180"/>
                </a:lnTo>
                <a:lnTo>
                  <a:pt x="2392892" y="1211342"/>
                </a:lnTo>
                <a:lnTo>
                  <a:pt x="2399243" y="1204973"/>
                </a:lnTo>
                <a:lnTo>
                  <a:pt x="2406122" y="1200197"/>
                </a:lnTo>
                <a:lnTo>
                  <a:pt x="2413530" y="1195420"/>
                </a:lnTo>
                <a:lnTo>
                  <a:pt x="2421468" y="1191705"/>
                </a:lnTo>
                <a:lnTo>
                  <a:pt x="2429405" y="1188521"/>
                </a:lnTo>
                <a:lnTo>
                  <a:pt x="2438401" y="1185867"/>
                </a:lnTo>
                <a:lnTo>
                  <a:pt x="2446868" y="1184806"/>
                </a:lnTo>
                <a:lnTo>
                  <a:pt x="2456393" y="1184275"/>
                </a:lnTo>
                <a:close/>
                <a:moveTo>
                  <a:pt x="2224355" y="1184275"/>
                </a:moveTo>
                <a:lnTo>
                  <a:pt x="2233852" y="1184806"/>
                </a:lnTo>
                <a:lnTo>
                  <a:pt x="2242821" y="1185867"/>
                </a:lnTo>
                <a:lnTo>
                  <a:pt x="2251263" y="1188521"/>
                </a:lnTo>
                <a:lnTo>
                  <a:pt x="2259705" y="1191705"/>
                </a:lnTo>
                <a:lnTo>
                  <a:pt x="2267619" y="1195420"/>
                </a:lnTo>
                <a:lnTo>
                  <a:pt x="2275005" y="1200197"/>
                </a:lnTo>
                <a:lnTo>
                  <a:pt x="2281337" y="1204973"/>
                </a:lnTo>
                <a:lnTo>
                  <a:pt x="2288196" y="1211342"/>
                </a:lnTo>
                <a:lnTo>
                  <a:pt x="2293472" y="1217180"/>
                </a:lnTo>
                <a:lnTo>
                  <a:pt x="2299276" y="1224610"/>
                </a:lnTo>
                <a:lnTo>
                  <a:pt x="2303496" y="1232040"/>
                </a:lnTo>
                <a:lnTo>
                  <a:pt x="2307190" y="1240001"/>
                </a:lnTo>
                <a:lnTo>
                  <a:pt x="2310355" y="1247961"/>
                </a:lnTo>
                <a:lnTo>
                  <a:pt x="2312466" y="1256453"/>
                </a:lnTo>
                <a:lnTo>
                  <a:pt x="2313521" y="1265475"/>
                </a:lnTo>
                <a:lnTo>
                  <a:pt x="2314576" y="1274497"/>
                </a:lnTo>
                <a:lnTo>
                  <a:pt x="2313521" y="1284050"/>
                </a:lnTo>
                <a:lnTo>
                  <a:pt x="2312466" y="1293072"/>
                </a:lnTo>
                <a:lnTo>
                  <a:pt x="2310355" y="1301564"/>
                </a:lnTo>
                <a:lnTo>
                  <a:pt x="2307190" y="1310055"/>
                </a:lnTo>
                <a:lnTo>
                  <a:pt x="2303496" y="1318016"/>
                </a:lnTo>
                <a:lnTo>
                  <a:pt x="2299276" y="1325446"/>
                </a:lnTo>
                <a:lnTo>
                  <a:pt x="2293472" y="1331815"/>
                </a:lnTo>
                <a:lnTo>
                  <a:pt x="2288196" y="1338714"/>
                </a:lnTo>
                <a:lnTo>
                  <a:pt x="2281337" y="1344021"/>
                </a:lnTo>
                <a:lnTo>
                  <a:pt x="2275005" y="1349859"/>
                </a:lnTo>
                <a:lnTo>
                  <a:pt x="2267619" y="1354105"/>
                </a:lnTo>
                <a:lnTo>
                  <a:pt x="2259705" y="1357820"/>
                </a:lnTo>
                <a:lnTo>
                  <a:pt x="2251263" y="1361004"/>
                </a:lnTo>
                <a:lnTo>
                  <a:pt x="2242821" y="1363127"/>
                </a:lnTo>
                <a:lnTo>
                  <a:pt x="2233852" y="1364189"/>
                </a:lnTo>
                <a:lnTo>
                  <a:pt x="2224355" y="1365250"/>
                </a:lnTo>
                <a:lnTo>
                  <a:pt x="2215385" y="1364189"/>
                </a:lnTo>
                <a:lnTo>
                  <a:pt x="2206416" y="1363127"/>
                </a:lnTo>
                <a:lnTo>
                  <a:pt x="2197974" y="1361004"/>
                </a:lnTo>
                <a:lnTo>
                  <a:pt x="2190060" y="1357820"/>
                </a:lnTo>
                <a:lnTo>
                  <a:pt x="2182146" y="1354105"/>
                </a:lnTo>
                <a:lnTo>
                  <a:pt x="2174759" y="1349859"/>
                </a:lnTo>
                <a:lnTo>
                  <a:pt x="2167373" y="1344021"/>
                </a:lnTo>
                <a:lnTo>
                  <a:pt x="2161569" y="1338714"/>
                </a:lnTo>
                <a:lnTo>
                  <a:pt x="2155237" y="1331815"/>
                </a:lnTo>
                <a:lnTo>
                  <a:pt x="2150489" y="1325446"/>
                </a:lnTo>
                <a:lnTo>
                  <a:pt x="2145740" y="1318016"/>
                </a:lnTo>
                <a:lnTo>
                  <a:pt x="2142047" y="1310055"/>
                </a:lnTo>
                <a:lnTo>
                  <a:pt x="2138882" y="1301564"/>
                </a:lnTo>
                <a:lnTo>
                  <a:pt x="2137299" y="1293072"/>
                </a:lnTo>
                <a:lnTo>
                  <a:pt x="2135188" y="1284050"/>
                </a:lnTo>
                <a:lnTo>
                  <a:pt x="2135188" y="1274497"/>
                </a:lnTo>
                <a:lnTo>
                  <a:pt x="2135188" y="1265475"/>
                </a:lnTo>
                <a:lnTo>
                  <a:pt x="2137299" y="1256453"/>
                </a:lnTo>
                <a:lnTo>
                  <a:pt x="2138882" y="1247961"/>
                </a:lnTo>
                <a:lnTo>
                  <a:pt x="2142047" y="1240001"/>
                </a:lnTo>
                <a:lnTo>
                  <a:pt x="2145740" y="1232040"/>
                </a:lnTo>
                <a:lnTo>
                  <a:pt x="2150489" y="1224610"/>
                </a:lnTo>
                <a:lnTo>
                  <a:pt x="2155237" y="1217180"/>
                </a:lnTo>
                <a:lnTo>
                  <a:pt x="2161569" y="1211342"/>
                </a:lnTo>
                <a:lnTo>
                  <a:pt x="2167373" y="1204973"/>
                </a:lnTo>
                <a:lnTo>
                  <a:pt x="2174759" y="1200197"/>
                </a:lnTo>
                <a:lnTo>
                  <a:pt x="2182146" y="1195420"/>
                </a:lnTo>
                <a:lnTo>
                  <a:pt x="2190060" y="1191705"/>
                </a:lnTo>
                <a:lnTo>
                  <a:pt x="2197974" y="1188521"/>
                </a:lnTo>
                <a:lnTo>
                  <a:pt x="2206416" y="1185867"/>
                </a:lnTo>
                <a:lnTo>
                  <a:pt x="2215385" y="1184806"/>
                </a:lnTo>
                <a:lnTo>
                  <a:pt x="2224355" y="1184275"/>
                </a:lnTo>
                <a:close/>
                <a:moveTo>
                  <a:pt x="1983320" y="1184275"/>
                </a:moveTo>
                <a:lnTo>
                  <a:pt x="1992369" y="1184806"/>
                </a:lnTo>
                <a:lnTo>
                  <a:pt x="2001418" y="1185867"/>
                </a:lnTo>
                <a:lnTo>
                  <a:pt x="2009934" y="1188521"/>
                </a:lnTo>
                <a:lnTo>
                  <a:pt x="2017918" y="1191705"/>
                </a:lnTo>
                <a:lnTo>
                  <a:pt x="2025902" y="1195420"/>
                </a:lnTo>
                <a:lnTo>
                  <a:pt x="2033354" y="1200197"/>
                </a:lnTo>
                <a:lnTo>
                  <a:pt x="2040806" y="1204973"/>
                </a:lnTo>
                <a:lnTo>
                  <a:pt x="2046661" y="1211342"/>
                </a:lnTo>
                <a:lnTo>
                  <a:pt x="2053049" y="1217180"/>
                </a:lnTo>
                <a:lnTo>
                  <a:pt x="2057839" y="1224610"/>
                </a:lnTo>
                <a:lnTo>
                  <a:pt x="2062630" y="1232040"/>
                </a:lnTo>
                <a:lnTo>
                  <a:pt x="2066356" y="1240001"/>
                </a:lnTo>
                <a:lnTo>
                  <a:pt x="2069549" y="1247961"/>
                </a:lnTo>
                <a:lnTo>
                  <a:pt x="2071146" y="1256453"/>
                </a:lnTo>
                <a:lnTo>
                  <a:pt x="2073275" y="1265475"/>
                </a:lnTo>
                <a:lnTo>
                  <a:pt x="2073275" y="1274497"/>
                </a:lnTo>
                <a:lnTo>
                  <a:pt x="2073275" y="1284050"/>
                </a:lnTo>
                <a:lnTo>
                  <a:pt x="2071146" y="1293072"/>
                </a:lnTo>
                <a:lnTo>
                  <a:pt x="2069549" y="1301564"/>
                </a:lnTo>
                <a:lnTo>
                  <a:pt x="2066356" y="1310055"/>
                </a:lnTo>
                <a:lnTo>
                  <a:pt x="2062630" y="1318016"/>
                </a:lnTo>
                <a:lnTo>
                  <a:pt x="2057839" y="1325446"/>
                </a:lnTo>
                <a:lnTo>
                  <a:pt x="2053049" y="1331815"/>
                </a:lnTo>
                <a:lnTo>
                  <a:pt x="2046661" y="1338714"/>
                </a:lnTo>
                <a:lnTo>
                  <a:pt x="2040806" y="1344021"/>
                </a:lnTo>
                <a:lnTo>
                  <a:pt x="2033354" y="1349859"/>
                </a:lnTo>
                <a:lnTo>
                  <a:pt x="2025902" y="1354105"/>
                </a:lnTo>
                <a:lnTo>
                  <a:pt x="2017918" y="1357820"/>
                </a:lnTo>
                <a:lnTo>
                  <a:pt x="2009934" y="1361004"/>
                </a:lnTo>
                <a:lnTo>
                  <a:pt x="2001418" y="1363127"/>
                </a:lnTo>
                <a:lnTo>
                  <a:pt x="1992369" y="1364189"/>
                </a:lnTo>
                <a:lnTo>
                  <a:pt x="1983320" y="1365250"/>
                </a:lnTo>
                <a:lnTo>
                  <a:pt x="1973739" y="1364189"/>
                </a:lnTo>
                <a:lnTo>
                  <a:pt x="1964690" y="1363127"/>
                </a:lnTo>
                <a:lnTo>
                  <a:pt x="1956174" y="1361004"/>
                </a:lnTo>
                <a:lnTo>
                  <a:pt x="1947657" y="1357820"/>
                </a:lnTo>
                <a:lnTo>
                  <a:pt x="1939673" y="1354105"/>
                </a:lnTo>
                <a:lnTo>
                  <a:pt x="1932221" y="1349859"/>
                </a:lnTo>
                <a:lnTo>
                  <a:pt x="1925834" y="1344021"/>
                </a:lnTo>
                <a:lnTo>
                  <a:pt x="1918914" y="1338714"/>
                </a:lnTo>
                <a:lnTo>
                  <a:pt x="1913591" y="1331815"/>
                </a:lnTo>
                <a:lnTo>
                  <a:pt x="1907736" y="1325446"/>
                </a:lnTo>
                <a:lnTo>
                  <a:pt x="1903478" y="1318016"/>
                </a:lnTo>
                <a:lnTo>
                  <a:pt x="1899752" y="1310055"/>
                </a:lnTo>
                <a:lnTo>
                  <a:pt x="1897091" y="1301564"/>
                </a:lnTo>
                <a:lnTo>
                  <a:pt x="1894429" y="1293072"/>
                </a:lnTo>
                <a:lnTo>
                  <a:pt x="1893365" y="1284050"/>
                </a:lnTo>
                <a:lnTo>
                  <a:pt x="1892300" y="1274497"/>
                </a:lnTo>
                <a:lnTo>
                  <a:pt x="1893365" y="1265475"/>
                </a:lnTo>
                <a:lnTo>
                  <a:pt x="1894429" y="1256453"/>
                </a:lnTo>
                <a:lnTo>
                  <a:pt x="1897091" y="1247961"/>
                </a:lnTo>
                <a:lnTo>
                  <a:pt x="1899752" y="1240001"/>
                </a:lnTo>
                <a:lnTo>
                  <a:pt x="1903478" y="1232040"/>
                </a:lnTo>
                <a:lnTo>
                  <a:pt x="1907736" y="1224610"/>
                </a:lnTo>
                <a:lnTo>
                  <a:pt x="1913591" y="1217180"/>
                </a:lnTo>
                <a:lnTo>
                  <a:pt x="1918914" y="1211342"/>
                </a:lnTo>
                <a:lnTo>
                  <a:pt x="1925834" y="1204973"/>
                </a:lnTo>
                <a:lnTo>
                  <a:pt x="1932221" y="1200197"/>
                </a:lnTo>
                <a:lnTo>
                  <a:pt x="1939673" y="1195420"/>
                </a:lnTo>
                <a:lnTo>
                  <a:pt x="1947657" y="1191705"/>
                </a:lnTo>
                <a:lnTo>
                  <a:pt x="1956174" y="1188521"/>
                </a:lnTo>
                <a:lnTo>
                  <a:pt x="1964690" y="1185867"/>
                </a:lnTo>
                <a:lnTo>
                  <a:pt x="1973739" y="1184806"/>
                </a:lnTo>
                <a:lnTo>
                  <a:pt x="1983320" y="1184275"/>
                </a:lnTo>
                <a:close/>
                <a:moveTo>
                  <a:pt x="1746251" y="1184275"/>
                </a:moveTo>
                <a:lnTo>
                  <a:pt x="1755299" y="1184806"/>
                </a:lnTo>
                <a:lnTo>
                  <a:pt x="1764881" y="1185867"/>
                </a:lnTo>
                <a:lnTo>
                  <a:pt x="1773397" y="1188521"/>
                </a:lnTo>
                <a:lnTo>
                  <a:pt x="1781381" y="1191705"/>
                </a:lnTo>
                <a:lnTo>
                  <a:pt x="1789365" y="1195420"/>
                </a:lnTo>
                <a:lnTo>
                  <a:pt x="1797350" y="1200197"/>
                </a:lnTo>
                <a:lnTo>
                  <a:pt x="1803737" y="1204973"/>
                </a:lnTo>
                <a:lnTo>
                  <a:pt x="1810124" y="1211342"/>
                </a:lnTo>
                <a:lnTo>
                  <a:pt x="1815979" y="1217180"/>
                </a:lnTo>
                <a:lnTo>
                  <a:pt x="1821302" y="1224610"/>
                </a:lnTo>
                <a:lnTo>
                  <a:pt x="1826093" y="1232040"/>
                </a:lnTo>
                <a:lnTo>
                  <a:pt x="1829819" y="1240001"/>
                </a:lnTo>
                <a:lnTo>
                  <a:pt x="1832480" y="1247961"/>
                </a:lnTo>
                <a:lnTo>
                  <a:pt x="1835141" y="1256453"/>
                </a:lnTo>
                <a:lnTo>
                  <a:pt x="1836206" y="1265475"/>
                </a:lnTo>
                <a:lnTo>
                  <a:pt x="1836738" y="1274497"/>
                </a:lnTo>
                <a:lnTo>
                  <a:pt x="1836206" y="1284050"/>
                </a:lnTo>
                <a:lnTo>
                  <a:pt x="1835141" y="1293072"/>
                </a:lnTo>
                <a:lnTo>
                  <a:pt x="1832480" y="1301564"/>
                </a:lnTo>
                <a:lnTo>
                  <a:pt x="1829819" y="1310055"/>
                </a:lnTo>
                <a:lnTo>
                  <a:pt x="1826093" y="1318016"/>
                </a:lnTo>
                <a:lnTo>
                  <a:pt x="1821302" y="1325446"/>
                </a:lnTo>
                <a:lnTo>
                  <a:pt x="1815979" y="1331815"/>
                </a:lnTo>
                <a:lnTo>
                  <a:pt x="1810124" y="1338714"/>
                </a:lnTo>
                <a:lnTo>
                  <a:pt x="1803737" y="1344021"/>
                </a:lnTo>
                <a:lnTo>
                  <a:pt x="1797350" y="1349859"/>
                </a:lnTo>
                <a:lnTo>
                  <a:pt x="1789365" y="1354105"/>
                </a:lnTo>
                <a:lnTo>
                  <a:pt x="1781381" y="1357820"/>
                </a:lnTo>
                <a:lnTo>
                  <a:pt x="1773397" y="1361004"/>
                </a:lnTo>
                <a:lnTo>
                  <a:pt x="1764881" y="1363127"/>
                </a:lnTo>
                <a:lnTo>
                  <a:pt x="1755299" y="1364189"/>
                </a:lnTo>
                <a:lnTo>
                  <a:pt x="1746251" y="1365250"/>
                </a:lnTo>
                <a:lnTo>
                  <a:pt x="1737202" y="1364189"/>
                </a:lnTo>
                <a:lnTo>
                  <a:pt x="1728153" y="1363127"/>
                </a:lnTo>
                <a:lnTo>
                  <a:pt x="1719637" y="1361004"/>
                </a:lnTo>
                <a:lnTo>
                  <a:pt x="1711120" y="1357820"/>
                </a:lnTo>
                <a:lnTo>
                  <a:pt x="1703668" y="1354105"/>
                </a:lnTo>
                <a:lnTo>
                  <a:pt x="1695684" y="1349859"/>
                </a:lnTo>
                <a:lnTo>
                  <a:pt x="1688765" y="1344021"/>
                </a:lnTo>
                <a:lnTo>
                  <a:pt x="1681845" y="1338714"/>
                </a:lnTo>
                <a:lnTo>
                  <a:pt x="1676522" y="1331815"/>
                </a:lnTo>
                <a:lnTo>
                  <a:pt x="1671199" y="1325446"/>
                </a:lnTo>
                <a:lnTo>
                  <a:pt x="1666941" y="1318016"/>
                </a:lnTo>
                <a:lnTo>
                  <a:pt x="1663215" y="1310055"/>
                </a:lnTo>
                <a:lnTo>
                  <a:pt x="1660021" y="1301564"/>
                </a:lnTo>
                <a:lnTo>
                  <a:pt x="1657360" y="1293072"/>
                </a:lnTo>
                <a:lnTo>
                  <a:pt x="1656296" y="1284050"/>
                </a:lnTo>
                <a:lnTo>
                  <a:pt x="1655763" y="1274497"/>
                </a:lnTo>
                <a:lnTo>
                  <a:pt x="1656296" y="1265475"/>
                </a:lnTo>
                <a:lnTo>
                  <a:pt x="1657360" y="1256453"/>
                </a:lnTo>
                <a:lnTo>
                  <a:pt x="1660021" y="1247961"/>
                </a:lnTo>
                <a:lnTo>
                  <a:pt x="1663215" y="1240001"/>
                </a:lnTo>
                <a:lnTo>
                  <a:pt x="1666941" y="1232040"/>
                </a:lnTo>
                <a:lnTo>
                  <a:pt x="1671199" y="1224610"/>
                </a:lnTo>
                <a:lnTo>
                  <a:pt x="1676522" y="1217180"/>
                </a:lnTo>
                <a:lnTo>
                  <a:pt x="1681845" y="1211342"/>
                </a:lnTo>
                <a:lnTo>
                  <a:pt x="1688765" y="1204973"/>
                </a:lnTo>
                <a:lnTo>
                  <a:pt x="1695684" y="1200197"/>
                </a:lnTo>
                <a:lnTo>
                  <a:pt x="1703668" y="1195420"/>
                </a:lnTo>
                <a:lnTo>
                  <a:pt x="1711120" y="1191705"/>
                </a:lnTo>
                <a:lnTo>
                  <a:pt x="1719637" y="1188521"/>
                </a:lnTo>
                <a:lnTo>
                  <a:pt x="1728153" y="1185867"/>
                </a:lnTo>
                <a:lnTo>
                  <a:pt x="1737202" y="1184806"/>
                </a:lnTo>
                <a:lnTo>
                  <a:pt x="1746251" y="1184275"/>
                </a:lnTo>
                <a:close/>
                <a:moveTo>
                  <a:pt x="1036109" y="1184275"/>
                </a:moveTo>
                <a:lnTo>
                  <a:pt x="1045105" y="1184806"/>
                </a:lnTo>
                <a:lnTo>
                  <a:pt x="1053571" y="1185867"/>
                </a:lnTo>
                <a:lnTo>
                  <a:pt x="1062038" y="1188521"/>
                </a:lnTo>
                <a:lnTo>
                  <a:pt x="1070505" y="1191705"/>
                </a:lnTo>
                <a:lnTo>
                  <a:pt x="1078442" y="1195420"/>
                </a:lnTo>
                <a:lnTo>
                  <a:pt x="1085851" y="1200197"/>
                </a:lnTo>
                <a:lnTo>
                  <a:pt x="1092730" y="1204973"/>
                </a:lnTo>
                <a:lnTo>
                  <a:pt x="1099080" y="1211342"/>
                </a:lnTo>
                <a:lnTo>
                  <a:pt x="1105430" y="1217180"/>
                </a:lnTo>
                <a:lnTo>
                  <a:pt x="1110192" y="1224610"/>
                </a:lnTo>
                <a:lnTo>
                  <a:pt x="1114426" y="1232040"/>
                </a:lnTo>
                <a:lnTo>
                  <a:pt x="1118659" y="1240001"/>
                </a:lnTo>
                <a:lnTo>
                  <a:pt x="1121834" y="1247961"/>
                </a:lnTo>
                <a:lnTo>
                  <a:pt x="1123422" y="1256453"/>
                </a:lnTo>
                <a:lnTo>
                  <a:pt x="1125009" y="1265475"/>
                </a:lnTo>
                <a:lnTo>
                  <a:pt x="1125538" y="1274497"/>
                </a:lnTo>
                <a:lnTo>
                  <a:pt x="1125009" y="1284050"/>
                </a:lnTo>
                <a:lnTo>
                  <a:pt x="1123422" y="1293072"/>
                </a:lnTo>
                <a:lnTo>
                  <a:pt x="1121834" y="1301564"/>
                </a:lnTo>
                <a:lnTo>
                  <a:pt x="1118659" y="1310055"/>
                </a:lnTo>
                <a:lnTo>
                  <a:pt x="1114426" y="1318016"/>
                </a:lnTo>
                <a:lnTo>
                  <a:pt x="1110192" y="1325446"/>
                </a:lnTo>
                <a:lnTo>
                  <a:pt x="1105430" y="1331815"/>
                </a:lnTo>
                <a:lnTo>
                  <a:pt x="1099080" y="1338714"/>
                </a:lnTo>
                <a:lnTo>
                  <a:pt x="1092730" y="1344021"/>
                </a:lnTo>
                <a:lnTo>
                  <a:pt x="1085851" y="1349859"/>
                </a:lnTo>
                <a:lnTo>
                  <a:pt x="1078442" y="1354105"/>
                </a:lnTo>
                <a:lnTo>
                  <a:pt x="1070505" y="1357820"/>
                </a:lnTo>
                <a:lnTo>
                  <a:pt x="1062038" y="1361004"/>
                </a:lnTo>
                <a:lnTo>
                  <a:pt x="1053571" y="1363127"/>
                </a:lnTo>
                <a:lnTo>
                  <a:pt x="1045105" y="1364189"/>
                </a:lnTo>
                <a:lnTo>
                  <a:pt x="1036109" y="1365250"/>
                </a:lnTo>
                <a:lnTo>
                  <a:pt x="1026055" y="1364189"/>
                </a:lnTo>
                <a:lnTo>
                  <a:pt x="1017588" y="1363127"/>
                </a:lnTo>
                <a:lnTo>
                  <a:pt x="1009121" y="1361004"/>
                </a:lnTo>
                <a:lnTo>
                  <a:pt x="1000655" y="1357820"/>
                </a:lnTo>
                <a:lnTo>
                  <a:pt x="992717" y="1354105"/>
                </a:lnTo>
                <a:lnTo>
                  <a:pt x="985309" y="1349859"/>
                </a:lnTo>
                <a:lnTo>
                  <a:pt x="978959" y="1344021"/>
                </a:lnTo>
                <a:lnTo>
                  <a:pt x="972079" y="1338714"/>
                </a:lnTo>
                <a:lnTo>
                  <a:pt x="966259" y="1331815"/>
                </a:lnTo>
                <a:lnTo>
                  <a:pt x="960967" y="1325446"/>
                </a:lnTo>
                <a:lnTo>
                  <a:pt x="956734" y="1318016"/>
                </a:lnTo>
                <a:lnTo>
                  <a:pt x="952500" y="1310055"/>
                </a:lnTo>
                <a:lnTo>
                  <a:pt x="949325" y="1301564"/>
                </a:lnTo>
                <a:lnTo>
                  <a:pt x="947738" y="1293072"/>
                </a:lnTo>
                <a:lnTo>
                  <a:pt x="946679" y="1284050"/>
                </a:lnTo>
                <a:lnTo>
                  <a:pt x="946150" y="1274497"/>
                </a:lnTo>
                <a:lnTo>
                  <a:pt x="946679" y="1265475"/>
                </a:lnTo>
                <a:lnTo>
                  <a:pt x="947738" y="1256453"/>
                </a:lnTo>
                <a:lnTo>
                  <a:pt x="949325" y="1247961"/>
                </a:lnTo>
                <a:lnTo>
                  <a:pt x="952500" y="1240001"/>
                </a:lnTo>
                <a:lnTo>
                  <a:pt x="956734" y="1232040"/>
                </a:lnTo>
                <a:lnTo>
                  <a:pt x="960967" y="1224610"/>
                </a:lnTo>
                <a:lnTo>
                  <a:pt x="966259" y="1217180"/>
                </a:lnTo>
                <a:lnTo>
                  <a:pt x="972079" y="1211342"/>
                </a:lnTo>
                <a:lnTo>
                  <a:pt x="978959" y="1204973"/>
                </a:lnTo>
                <a:lnTo>
                  <a:pt x="985309" y="1200197"/>
                </a:lnTo>
                <a:lnTo>
                  <a:pt x="992717" y="1195420"/>
                </a:lnTo>
                <a:lnTo>
                  <a:pt x="1000655" y="1191705"/>
                </a:lnTo>
                <a:lnTo>
                  <a:pt x="1009121" y="1188521"/>
                </a:lnTo>
                <a:lnTo>
                  <a:pt x="1017588" y="1185867"/>
                </a:lnTo>
                <a:lnTo>
                  <a:pt x="1026055" y="1184806"/>
                </a:lnTo>
                <a:lnTo>
                  <a:pt x="1036109" y="1184275"/>
                </a:lnTo>
                <a:close/>
                <a:moveTo>
                  <a:pt x="804069" y="1184275"/>
                </a:moveTo>
                <a:lnTo>
                  <a:pt x="813566" y="1184806"/>
                </a:lnTo>
                <a:lnTo>
                  <a:pt x="822008" y="1185867"/>
                </a:lnTo>
                <a:lnTo>
                  <a:pt x="830450" y="1188521"/>
                </a:lnTo>
                <a:lnTo>
                  <a:pt x="838892" y="1191705"/>
                </a:lnTo>
                <a:lnTo>
                  <a:pt x="846806" y="1195420"/>
                </a:lnTo>
                <a:lnTo>
                  <a:pt x="854192" y="1200197"/>
                </a:lnTo>
                <a:lnTo>
                  <a:pt x="860524" y="1204973"/>
                </a:lnTo>
                <a:lnTo>
                  <a:pt x="867383" y="1211342"/>
                </a:lnTo>
                <a:lnTo>
                  <a:pt x="873714" y="1217180"/>
                </a:lnTo>
                <a:lnTo>
                  <a:pt x="878463" y="1224610"/>
                </a:lnTo>
                <a:lnTo>
                  <a:pt x="882683" y="1232040"/>
                </a:lnTo>
                <a:lnTo>
                  <a:pt x="886904" y="1240001"/>
                </a:lnTo>
                <a:lnTo>
                  <a:pt x="890070" y="1247961"/>
                </a:lnTo>
                <a:lnTo>
                  <a:pt x="891653" y="1256453"/>
                </a:lnTo>
                <a:lnTo>
                  <a:pt x="892708" y="1265475"/>
                </a:lnTo>
                <a:lnTo>
                  <a:pt x="893763" y="1274497"/>
                </a:lnTo>
                <a:lnTo>
                  <a:pt x="892708" y="1284050"/>
                </a:lnTo>
                <a:lnTo>
                  <a:pt x="891653" y="1293072"/>
                </a:lnTo>
                <a:lnTo>
                  <a:pt x="890070" y="1301564"/>
                </a:lnTo>
                <a:lnTo>
                  <a:pt x="886904" y="1310055"/>
                </a:lnTo>
                <a:lnTo>
                  <a:pt x="882683" y="1318016"/>
                </a:lnTo>
                <a:lnTo>
                  <a:pt x="878463" y="1325446"/>
                </a:lnTo>
                <a:lnTo>
                  <a:pt x="873714" y="1331815"/>
                </a:lnTo>
                <a:lnTo>
                  <a:pt x="867383" y="1338714"/>
                </a:lnTo>
                <a:lnTo>
                  <a:pt x="860524" y="1344021"/>
                </a:lnTo>
                <a:lnTo>
                  <a:pt x="854192" y="1349859"/>
                </a:lnTo>
                <a:lnTo>
                  <a:pt x="846806" y="1354105"/>
                </a:lnTo>
                <a:lnTo>
                  <a:pt x="838892" y="1357820"/>
                </a:lnTo>
                <a:lnTo>
                  <a:pt x="830450" y="1361004"/>
                </a:lnTo>
                <a:lnTo>
                  <a:pt x="822008" y="1363127"/>
                </a:lnTo>
                <a:lnTo>
                  <a:pt x="813566" y="1364189"/>
                </a:lnTo>
                <a:lnTo>
                  <a:pt x="804069" y="1365250"/>
                </a:lnTo>
                <a:lnTo>
                  <a:pt x="794572" y="1364189"/>
                </a:lnTo>
                <a:lnTo>
                  <a:pt x="786130" y="1363127"/>
                </a:lnTo>
                <a:lnTo>
                  <a:pt x="777689" y="1361004"/>
                </a:lnTo>
                <a:lnTo>
                  <a:pt x="769247" y="1357820"/>
                </a:lnTo>
                <a:lnTo>
                  <a:pt x="761333" y="1354105"/>
                </a:lnTo>
                <a:lnTo>
                  <a:pt x="753946" y="1349859"/>
                </a:lnTo>
                <a:lnTo>
                  <a:pt x="747087" y="1344021"/>
                </a:lnTo>
                <a:lnTo>
                  <a:pt x="740756" y="1338714"/>
                </a:lnTo>
                <a:lnTo>
                  <a:pt x="734424" y="1331815"/>
                </a:lnTo>
                <a:lnTo>
                  <a:pt x="729676" y="1325446"/>
                </a:lnTo>
                <a:lnTo>
                  <a:pt x="725455" y="1318016"/>
                </a:lnTo>
                <a:lnTo>
                  <a:pt x="721234" y="1310055"/>
                </a:lnTo>
                <a:lnTo>
                  <a:pt x="718069" y="1301564"/>
                </a:lnTo>
                <a:lnTo>
                  <a:pt x="716486" y="1293072"/>
                </a:lnTo>
                <a:lnTo>
                  <a:pt x="714903" y="1284050"/>
                </a:lnTo>
                <a:lnTo>
                  <a:pt x="714375" y="1274497"/>
                </a:lnTo>
                <a:lnTo>
                  <a:pt x="714903" y="1265475"/>
                </a:lnTo>
                <a:lnTo>
                  <a:pt x="716486" y="1256453"/>
                </a:lnTo>
                <a:lnTo>
                  <a:pt x="718069" y="1247961"/>
                </a:lnTo>
                <a:lnTo>
                  <a:pt x="721234" y="1240001"/>
                </a:lnTo>
                <a:lnTo>
                  <a:pt x="725455" y="1232040"/>
                </a:lnTo>
                <a:lnTo>
                  <a:pt x="729676" y="1224610"/>
                </a:lnTo>
                <a:lnTo>
                  <a:pt x="734424" y="1217180"/>
                </a:lnTo>
                <a:lnTo>
                  <a:pt x="740756" y="1211342"/>
                </a:lnTo>
                <a:lnTo>
                  <a:pt x="747087" y="1204973"/>
                </a:lnTo>
                <a:lnTo>
                  <a:pt x="753946" y="1200197"/>
                </a:lnTo>
                <a:lnTo>
                  <a:pt x="761333" y="1195420"/>
                </a:lnTo>
                <a:lnTo>
                  <a:pt x="769247" y="1191705"/>
                </a:lnTo>
                <a:lnTo>
                  <a:pt x="777689" y="1188521"/>
                </a:lnTo>
                <a:lnTo>
                  <a:pt x="786130" y="1185867"/>
                </a:lnTo>
                <a:lnTo>
                  <a:pt x="794572" y="1184806"/>
                </a:lnTo>
                <a:lnTo>
                  <a:pt x="804069" y="1184275"/>
                </a:lnTo>
                <a:close/>
                <a:moveTo>
                  <a:pt x="563032" y="1184275"/>
                </a:moveTo>
                <a:lnTo>
                  <a:pt x="571975" y="1184806"/>
                </a:lnTo>
                <a:lnTo>
                  <a:pt x="580918" y="1185867"/>
                </a:lnTo>
                <a:lnTo>
                  <a:pt x="589335" y="1188521"/>
                </a:lnTo>
                <a:lnTo>
                  <a:pt x="597226" y="1191705"/>
                </a:lnTo>
                <a:lnTo>
                  <a:pt x="605117" y="1195420"/>
                </a:lnTo>
                <a:lnTo>
                  <a:pt x="613008" y="1200197"/>
                </a:lnTo>
                <a:lnTo>
                  <a:pt x="619847" y="1204973"/>
                </a:lnTo>
                <a:lnTo>
                  <a:pt x="625633" y="1211342"/>
                </a:lnTo>
                <a:lnTo>
                  <a:pt x="631946" y="1217180"/>
                </a:lnTo>
                <a:lnTo>
                  <a:pt x="636681" y="1224610"/>
                </a:lnTo>
                <a:lnTo>
                  <a:pt x="641415" y="1232040"/>
                </a:lnTo>
                <a:lnTo>
                  <a:pt x="645098" y="1240001"/>
                </a:lnTo>
                <a:lnTo>
                  <a:pt x="648254" y="1247961"/>
                </a:lnTo>
                <a:lnTo>
                  <a:pt x="650885" y="1256453"/>
                </a:lnTo>
                <a:lnTo>
                  <a:pt x="651937" y="1265475"/>
                </a:lnTo>
                <a:lnTo>
                  <a:pt x="652463" y="1274497"/>
                </a:lnTo>
                <a:lnTo>
                  <a:pt x="651937" y="1284050"/>
                </a:lnTo>
                <a:lnTo>
                  <a:pt x="650885" y="1293072"/>
                </a:lnTo>
                <a:lnTo>
                  <a:pt x="648254" y="1301564"/>
                </a:lnTo>
                <a:lnTo>
                  <a:pt x="645098" y="1310055"/>
                </a:lnTo>
                <a:lnTo>
                  <a:pt x="641415" y="1318016"/>
                </a:lnTo>
                <a:lnTo>
                  <a:pt x="636681" y="1325446"/>
                </a:lnTo>
                <a:lnTo>
                  <a:pt x="631946" y="1331815"/>
                </a:lnTo>
                <a:lnTo>
                  <a:pt x="625633" y="1338714"/>
                </a:lnTo>
                <a:lnTo>
                  <a:pt x="619847" y="1344021"/>
                </a:lnTo>
                <a:lnTo>
                  <a:pt x="613008" y="1349859"/>
                </a:lnTo>
                <a:lnTo>
                  <a:pt x="605117" y="1354105"/>
                </a:lnTo>
                <a:lnTo>
                  <a:pt x="597226" y="1357820"/>
                </a:lnTo>
                <a:lnTo>
                  <a:pt x="589335" y="1361004"/>
                </a:lnTo>
                <a:lnTo>
                  <a:pt x="580918" y="1363127"/>
                </a:lnTo>
                <a:lnTo>
                  <a:pt x="571975" y="1364189"/>
                </a:lnTo>
                <a:lnTo>
                  <a:pt x="563032" y="1365250"/>
                </a:lnTo>
                <a:lnTo>
                  <a:pt x="554089" y="1364189"/>
                </a:lnTo>
                <a:lnTo>
                  <a:pt x="544620" y="1363127"/>
                </a:lnTo>
                <a:lnTo>
                  <a:pt x="536202" y="1361004"/>
                </a:lnTo>
                <a:lnTo>
                  <a:pt x="527785" y="1357820"/>
                </a:lnTo>
                <a:lnTo>
                  <a:pt x="519894" y="1354105"/>
                </a:lnTo>
                <a:lnTo>
                  <a:pt x="512530" y="1349859"/>
                </a:lnTo>
                <a:lnTo>
                  <a:pt x="506217" y="1344021"/>
                </a:lnTo>
                <a:lnTo>
                  <a:pt x="499378" y="1338714"/>
                </a:lnTo>
                <a:lnTo>
                  <a:pt x="494117" y="1331815"/>
                </a:lnTo>
                <a:lnTo>
                  <a:pt x="488331" y="1325446"/>
                </a:lnTo>
                <a:lnTo>
                  <a:pt x="484122" y="1318016"/>
                </a:lnTo>
                <a:lnTo>
                  <a:pt x="480440" y="1310055"/>
                </a:lnTo>
                <a:lnTo>
                  <a:pt x="477809" y="1301564"/>
                </a:lnTo>
                <a:lnTo>
                  <a:pt x="475179" y="1293072"/>
                </a:lnTo>
                <a:lnTo>
                  <a:pt x="474127" y="1284050"/>
                </a:lnTo>
                <a:lnTo>
                  <a:pt x="473075" y="1274497"/>
                </a:lnTo>
                <a:lnTo>
                  <a:pt x="474127" y="1265475"/>
                </a:lnTo>
                <a:lnTo>
                  <a:pt x="475179" y="1256453"/>
                </a:lnTo>
                <a:lnTo>
                  <a:pt x="477809" y="1247961"/>
                </a:lnTo>
                <a:lnTo>
                  <a:pt x="480440" y="1240001"/>
                </a:lnTo>
                <a:lnTo>
                  <a:pt x="484122" y="1232040"/>
                </a:lnTo>
                <a:lnTo>
                  <a:pt x="488331" y="1224610"/>
                </a:lnTo>
                <a:lnTo>
                  <a:pt x="494117" y="1217180"/>
                </a:lnTo>
                <a:lnTo>
                  <a:pt x="499378" y="1211342"/>
                </a:lnTo>
                <a:lnTo>
                  <a:pt x="506217" y="1204973"/>
                </a:lnTo>
                <a:lnTo>
                  <a:pt x="512530" y="1200197"/>
                </a:lnTo>
                <a:lnTo>
                  <a:pt x="519894" y="1195420"/>
                </a:lnTo>
                <a:lnTo>
                  <a:pt x="527785" y="1191705"/>
                </a:lnTo>
                <a:lnTo>
                  <a:pt x="536202" y="1188521"/>
                </a:lnTo>
                <a:lnTo>
                  <a:pt x="544620" y="1185867"/>
                </a:lnTo>
                <a:lnTo>
                  <a:pt x="554089" y="1184806"/>
                </a:lnTo>
                <a:lnTo>
                  <a:pt x="563032" y="1184275"/>
                </a:lnTo>
                <a:close/>
                <a:moveTo>
                  <a:pt x="325969" y="1184275"/>
                </a:moveTo>
                <a:lnTo>
                  <a:pt x="334912" y="1184806"/>
                </a:lnTo>
                <a:lnTo>
                  <a:pt x="344381" y="1185867"/>
                </a:lnTo>
                <a:lnTo>
                  <a:pt x="352798" y="1188521"/>
                </a:lnTo>
                <a:lnTo>
                  <a:pt x="361215" y="1191705"/>
                </a:lnTo>
                <a:lnTo>
                  <a:pt x="369106" y="1195420"/>
                </a:lnTo>
                <a:lnTo>
                  <a:pt x="376471" y="1200197"/>
                </a:lnTo>
                <a:lnTo>
                  <a:pt x="382784" y="1204973"/>
                </a:lnTo>
                <a:lnTo>
                  <a:pt x="389623" y="1211342"/>
                </a:lnTo>
                <a:lnTo>
                  <a:pt x="394883" y="1217180"/>
                </a:lnTo>
                <a:lnTo>
                  <a:pt x="400670" y="1224610"/>
                </a:lnTo>
                <a:lnTo>
                  <a:pt x="404878" y="1232040"/>
                </a:lnTo>
                <a:lnTo>
                  <a:pt x="408561" y="1240001"/>
                </a:lnTo>
                <a:lnTo>
                  <a:pt x="411191" y="1247961"/>
                </a:lnTo>
                <a:lnTo>
                  <a:pt x="413821" y="1256453"/>
                </a:lnTo>
                <a:lnTo>
                  <a:pt x="414874" y="1265475"/>
                </a:lnTo>
                <a:lnTo>
                  <a:pt x="415926" y="1274497"/>
                </a:lnTo>
                <a:lnTo>
                  <a:pt x="414874" y="1284050"/>
                </a:lnTo>
                <a:lnTo>
                  <a:pt x="413821" y="1293072"/>
                </a:lnTo>
                <a:lnTo>
                  <a:pt x="411191" y="1301564"/>
                </a:lnTo>
                <a:lnTo>
                  <a:pt x="408561" y="1310055"/>
                </a:lnTo>
                <a:lnTo>
                  <a:pt x="404878" y="1318016"/>
                </a:lnTo>
                <a:lnTo>
                  <a:pt x="400670" y="1325446"/>
                </a:lnTo>
                <a:lnTo>
                  <a:pt x="394883" y="1331815"/>
                </a:lnTo>
                <a:lnTo>
                  <a:pt x="389623" y="1338714"/>
                </a:lnTo>
                <a:lnTo>
                  <a:pt x="382784" y="1344021"/>
                </a:lnTo>
                <a:lnTo>
                  <a:pt x="376471" y="1349859"/>
                </a:lnTo>
                <a:lnTo>
                  <a:pt x="369106" y="1354105"/>
                </a:lnTo>
                <a:lnTo>
                  <a:pt x="361215" y="1357820"/>
                </a:lnTo>
                <a:lnTo>
                  <a:pt x="352798" y="1361004"/>
                </a:lnTo>
                <a:lnTo>
                  <a:pt x="344381" y="1363127"/>
                </a:lnTo>
                <a:lnTo>
                  <a:pt x="334912" y="1364189"/>
                </a:lnTo>
                <a:lnTo>
                  <a:pt x="325969" y="1365250"/>
                </a:lnTo>
                <a:lnTo>
                  <a:pt x="317026" y="1364189"/>
                </a:lnTo>
                <a:lnTo>
                  <a:pt x="308083" y="1363127"/>
                </a:lnTo>
                <a:lnTo>
                  <a:pt x="299665" y="1361004"/>
                </a:lnTo>
                <a:lnTo>
                  <a:pt x="291775" y="1357820"/>
                </a:lnTo>
                <a:lnTo>
                  <a:pt x="283884" y="1354105"/>
                </a:lnTo>
                <a:lnTo>
                  <a:pt x="276519" y="1349859"/>
                </a:lnTo>
                <a:lnTo>
                  <a:pt x="269154" y="1344021"/>
                </a:lnTo>
                <a:lnTo>
                  <a:pt x="263367" y="1338714"/>
                </a:lnTo>
                <a:lnTo>
                  <a:pt x="257054" y="1331815"/>
                </a:lnTo>
                <a:lnTo>
                  <a:pt x="252320" y="1325446"/>
                </a:lnTo>
                <a:lnTo>
                  <a:pt x="247585" y="1318016"/>
                </a:lnTo>
                <a:lnTo>
                  <a:pt x="243903" y="1310055"/>
                </a:lnTo>
                <a:lnTo>
                  <a:pt x="240746" y="1301564"/>
                </a:lnTo>
                <a:lnTo>
                  <a:pt x="238116" y="1293072"/>
                </a:lnTo>
                <a:lnTo>
                  <a:pt x="237064" y="1284050"/>
                </a:lnTo>
                <a:lnTo>
                  <a:pt x="236538" y="1274497"/>
                </a:lnTo>
                <a:lnTo>
                  <a:pt x="237064" y="1265475"/>
                </a:lnTo>
                <a:lnTo>
                  <a:pt x="238116" y="1256453"/>
                </a:lnTo>
                <a:lnTo>
                  <a:pt x="240746" y="1247961"/>
                </a:lnTo>
                <a:lnTo>
                  <a:pt x="243903" y="1240001"/>
                </a:lnTo>
                <a:lnTo>
                  <a:pt x="247585" y="1232040"/>
                </a:lnTo>
                <a:lnTo>
                  <a:pt x="252320" y="1224610"/>
                </a:lnTo>
                <a:lnTo>
                  <a:pt x="257054" y="1217180"/>
                </a:lnTo>
                <a:lnTo>
                  <a:pt x="263367" y="1211342"/>
                </a:lnTo>
                <a:lnTo>
                  <a:pt x="269154" y="1204973"/>
                </a:lnTo>
                <a:lnTo>
                  <a:pt x="276519" y="1200197"/>
                </a:lnTo>
                <a:lnTo>
                  <a:pt x="283884" y="1195420"/>
                </a:lnTo>
                <a:lnTo>
                  <a:pt x="291775" y="1191705"/>
                </a:lnTo>
                <a:lnTo>
                  <a:pt x="299665" y="1188521"/>
                </a:lnTo>
                <a:lnTo>
                  <a:pt x="308083" y="1185867"/>
                </a:lnTo>
                <a:lnTo>
                  <a:pt x="317026" y="1184806"/>
                </a:lnTo>
                <a:lnTo>
                  <a:pt x="325969" y="1184275"/>
                </a:lnTo>
                <a:close/>
                <a:moveTo>
                  <a:pt x="2684225" y="947737"/>
                </a:moveTo>
                <a:lnTo>
                  <a:pt x="2693194" y="947737"/>
                </a:lnTo>
                <a:lnTo>
                  <a:pt x="2702163" y="947737"/>
                </a:lnTo>
                <a:lnTo>
                  <a:pt x="2711660" y="949325"/>
                </a:lnTo>
                <a:lnTo>
                  <a:pt x="2720102" y="950912"/>
                </a:lnTo>
                <a:lnTo>
                  <a:pt x="2728544" y="954087"/>
                </a:lnTo>
                <a:lnTo>
                  <a:pt x="2736458" y="957791"/>
                </a:lnTo>
                <a:lnTo>
                  <a:pt x="2743845" y="962554"/>
                </a:lnTo>
                <a:lnTo>
                  <a:pt x="2750176" y="967846"/>
                </a:lnTo>
                <a:lnTo>
                  <a:pt x="2757035" y="973666"/>
                </a:lnTo>
                <a:lnTo>
                  <a:pt x="2762311" y="980016"/>
                </a:lnTo>
                <a:lnTo>
                  <a:pt x="2768115" y="986896"/>
                </a:lnTo>
                <a:lnTo>
                  <a:pt x="2772336" y="994304"/>
                </a:lnTo>
                <a:lnTo>
                  <a:pt x="2776029" y="1002241"/>
                </a:lnTo>
                <a:lnTo>
                  <a:pt x="2778667" y="1010179"/>
                </a:lnTo>
                <a:lnTo>
                  <a:pt x="2781305" y="1019175"/>
                </a:lnTo>
                <a:lnTo>
                  <a:pt x="2782360" y="1027642"/>
                </a:lnTo>
                <a:lnTo>
                  <a:pt x="2782888" y="1037167"/>
                </a:lnTo>
                <a:lnTo>
                  <a:pt x="2782360" y="1046162"/>
                </a:lnTo>
                <a:lnTo>
                  <a:pt x="2781305" y="1055158"/>
                </a:lnTo>
                <a:lnTo>
                  <a:pt x="2778667" y="1063625"/>
                </a:lnTo>
                <a:lnTo>
                  <a:pt x="2776029" y="1072092"/>
                </a:lnTo>
                <a:lnTo>
                  <a:pt x="2772336" y="1080029"/>
                </a:lnTo>
                <a:lnTo>
                  <a:pt x="2768115" y="1087438"/>
                </a:lnTo>
                <a:lnTo>
                  <a:pt x="2762311" y="1094317"/>
                </a:lnTo>
                <a:lnTo>
                  <a:pt x="2757035" y="1101196"/>
                </a:lnTo>
                <a:lnTo>
                  <a:pt x="2750176" y="1106488"/>
                </a:lnTo>
                <a:lnTo>
                  <a:pt x="2743845" y="1111779"/>
                </a:lnTo>
                <a:lnTo>
                  <a:pt x="2736458" y="1116013"/>
                </a:lnTo>
                <a:lnTo>
                  <a:pt x="2728544" y="1119717"/>
                </a:lnTo>
                <a:lnTo>
                  <a:pt x="2720102" y="1122892"/>
                </a:lnTo>
                <a:lnTo>
                  <a:pt x="2711660" y="1125538"/>
                </a:lnTo>
                <a:lnTo>
                  <a:pt x="2702163" y="1126596"/>
                </a:lnTo>
                <a:lnTo>
                  <a:pt x="2693194" y="1127125"/>
                </a:lnTo>
                <a:lnTo>
                  <a:pt x="2684225" y="1126596"/>
                </a:lnTo>
                <a:lnTo>
                  <a:pt x="2675255" y="1125538"/>
                </a:lnTo>
                <a:lnTo>
                  <a:pt x="2666813" y="1122892"/>
                </a:lnTo>
                <a:lnTo>
                  <a:pt x="2658899" y="1119717"/>
                </a:lnTo>
                <a:lnTo>
                  <a:pt x="2650985" y="1116013"/>
                </a:lnTo>
                <a:lnTo>
                  <a:pt x="2643598" y="1111779"/>
                </a:lnTo>
                <a:lnTo>
                  <a:pt x="2636212" y="1106488"/>
                </a:lnTo>
                <a:lnTo>
                  <a:pt x="2630408" y="1101196"/>
                </a:lnTo>
                <a:lnTo>
                  <a:pt x="2624077" y="1094317"/>
                </a:lnTo>
                <a:lnTo>
                  <a:pt x="2619328" y="1087438"/>
                </a:lnTo>
                <a:lnTo>
                  <a:pt x="2614580" y="1080029"/>
                </a:lnTo>
                <a:lnTo>
                  <a:pt x="2610887" y="1072092"/>
                </a:lnTo>
                <a:lnTo>
                  <a:pt x="2607721" y="1063625"/>
                </a:lnTo>
                <a:lnTo>
                  <a:pt x="2605083" y="1055158"/>
                </a:lnTo>
                <a:lnTo>
                  <a:pt x="2604028" y="1046162"/>
                </a:lnTo>
                <a:lnTo>
                  <a:pt x="2603500" y="1037167"/>
                </a:lnTo>
                <a:lnTo>
                  <a:pt x="2604028" y="1027642"/>
                </a:lnTo>
                <a:lnTo>
                  <a:pt x="2605083" y="1019175"/>
                </a:lnTo>
                <a:lnTo>
                  <a:pt x="2607721" y="1010179"/>
                </a:lnTo>
                <a:lnTo>
                  <a:pt x="2610887" y="1002241"/>
                </a:lnTo>
                <a:lnTo>
                  <a:pt x="2614580" y="994304"/>
                </a:lnTo>
                <a:lnTo>
                  <a:pt x="2619328" y="986896"/>
                </a:lnTo>
                <a:lnTo>
                  <a:pt x="2624077" y="980016"/>
                </a:lnTo>
                <a:lnTo>
                  <a:pt x="2630408" y="973666"/>
                </a:lnTo>
                <a:lnTo>
                  <a:pt x="2636212" y="967846"/>
                </a:lnTo>
                <a:lnTo>
                  <a:pt x="2643598" y="962554"/>
                </a:lnTo>
                <a:lnTo>
                  <a:pt x="2650985" y="957791"/>
                </a:lnTo>
                <a:lnTo>
                  <a:pt x="2658899" y="954087"/>
                </a:lnTo>
                <a:lnTo>
                  <a:pt x="2666813" y="950912"/>
                </a:lnTo>
                <a:lnTo>
                  <a:pt x="2675255" y="949325"/>
                </a:lnTo>
                <a:lnTo>
                  <a:pt x="2684225" y="947737"/>
                </a:lnTo>
                <a:close/>
                <a:moveTo>
                  <a:pt x="2446868" y="947737"/>
                </a:moveTo>
                <a:lnTo>
                  <a:pt x="2456393" y="947737"/>
                </a:lnTo>
                <a:lnTo>
                  <a:pt x="2465389" y="947737"/>
                </a:lnTo>
                <a:lnTo>
                  <a:pt x="2474384" y="949325"/>
                </a:lnTo>
                <a:lnTo>
                  <a:pt x="2482851" y="950912"/>
                </a:lnTo>
                <a:lnTo>
                  <a:pt x="2491318" y="954087"/>
                </a:lnTo>
                <a:lnTo>
                  <a:pt x="2499255" y="957791"/>
                </a:lnTo>
                <a:lnTo>
                  <a:pt x="2506664" y="962554"/>
                </a:lnTo>
                <a:lnTo>
                  <a:pt x="2513543" y="967846"/>
                </a:lnTo>
                <a:lnTo>
                  <a:pt x="2519893" y="973666"/>
                </a:lnTo>
                <a:lnTo>
                  <a:pt x="2525714" y="980016"/>
                </a:lnTo>
                <a:lnTo>
                  <a:pt x="2531005" y="986896"/>
                </a:lnTo>
                <a:lnTo>
                  <a:pt x="2535238" y="994304"/>
                </a:lnTo>
                <a:lnTo>
                  <a:pt x="2538943" y="1002241"/>
                </a:lnTo>
                <a:lnTo>
                  <a:pt x="2542118" y="1010179"/>
                </a:lnTo>
                <a:lnTo>
                  <a:pt x="2544234" y="1019175"/>
                </a:lnTo>
                <a:lnTo>
                  <a:pt x="2545822" y="1027642"/>
                </a:lnTo>
                <a:lnTo>
                  <a:pt x="2546351" y="1037167"/>
                </a:lnTo>
                <a:lnTo>
                  <a:pt x="2545822" y="1046162"/>
                </a:lnTo>
                <a:lnTo>
                  <a:pt x="2544234" y="1055158"/>
                </a:lnTo>
                <a:lnTo>
                  <a:pt x="2542118" y="1063625"/>
                </a:lnTo>
                <a:lnTo>
                  <a:pt x="2538943" y="1072092"/>
                </a:lnTo>
                <a:lnTo>
                  <a:pt x="2535238" y="1080029"/>
                </a:lnTo>
                <a:lnTo>
                  <a:pt x="2531005" y="1087438"/>
                </a:lnTo>
                <a:lnTo>
                  <a:pt x="2525714" y="1094317"/>
                </a:lnTo>
                <a:lnTo>
                  <a:pt x="2519893" y="1101196"/>
                </a:lnTo>
                <a:lnTo>
                  <a:pt x="2513543" y="1106488"/>
                </a:lnTo>
                <a:lnTo>
                  <a:pt x="2506664" y="1111779"/>
                </a:lnTo>
                <a:lnTo>
                  <a:pt x="2499255" y="1116013"/>
                </a:lnTo>
                <a:lnTo>
                  <a:pt x="2491318" y="1119717"/>
                </a:lnTo>
                <a:lnTo>
                  <a:pt x="2482851" y="1122892"/>
                </a:lnTo>
                <a:lnTo>
                  <a:pt x="2474384" y="1125538"/>
                </a:lnTo>
                <a:lnTo>
                  <a:pt x="2465389" y="1126596"/>
                </a:lnTo>
                <a:lnTo>
                  <a:pt x="2456393" y="1127125"/>
                </a:lnTo>
                <a:lnTo>
                  <a:pt x="2446868" y="1126596"/>
                </a:lnTo>
                <a:lnTo>
                  <a:pt x="2438401" y="1125538"/>
                </a:lnTo>
                <a:lnTo>
                  <a:pt x="2429405" y="1122892"/>
                </a:lnTo>
                <a:lnTo>
                  <a:pt x="2421468" y="1119717"/>
                </a:lnTo>
                <a:lnTo>
                  <a:pt x="2413530" y="1116013"/>
                </a:lnTo>
                <a:lnTo>
                  <a:pt x="2406122" y="1111779"/>
                </a:lnTo>
                <a:lnTo>
                  <a:pt x="2399243" y="1106488"/>
                </a:lnTo>
                <a:lnTo>
                  <a:pt x="2392892" y="1101196"/>
                </a:lnTo>
                <a:lnTo>
                  <a:pt x="2387072" y="1094317"/>
                </a:lnTo>
                <a:lnTo>
                  <a:pt x="2381780" y="1087438"/>
                </a:lnTo>
                <a:lnTo>
                  <a:pt x="2377017" y="1080029"/>
                </a:lnTo>
                <a:lnTo>
                  <a:pt x="2373313" y="1072092"/>
                </a:lnTo>
                <a:lnTo>
                  <a:pt x="2370138" y="1063625"/>
                </a:lnTo>
                <a:lnTo>
                  <a:pt x="2368551" y="1055158"/>
                </a:lnTo>
                <a:lnTo>
                  <a:pt x="2366963" y="1046162"/>
                </a:lnTo>
                <a:lnTo>
                  <a:pt x="2366963" y="1037167"/>
                </a:lnTo>
                <a:lnTo>
                  <a:pt x="2366963" y="1027642"/>
                </a:lnTo>
                <a:lnTo>
                  <a:pt x="2368551" y="1019175"/>
                </a:lnTo>
                <a:lnTo>
                  <a:pt x="2370138" y="1010179"/>
                </a:lnTo>
                <a:lnTo>
                  <a:pt x="2373313" y="1002241"/>
                </a:lnTo>
                <a:lnTo>
                  <a:pt x="2377017" y="994304"/>
                </a:lnTo>
                <a:lnTo>
                  <a:pt x="2381780" y="986896"/>
                </a:lnTo>
                <a:lnTo>
                  <a:pt x="2387072" y="980016"/>
                </a:lnTo>
                <a:lnTo>
                  <a:pt x="2392892" y="973666"/>
                </a:lnTo>
                <a:lnTo>
                  <a:pt x="2399243" y="967846"/>
                </a:lnTo>
                <a:lnTo>
                  <a:pt x="2406122" y="962554"/>
                </a:lnTo>
                <a:lnTo>
                  <a:pt x="2413530" y="957791"/>
                </a:lnTo>
                <a:lnTo>
                  <a:pt x="2421468" y="954087"/>
                </a:lnTo>
                <a:lnTo>
                  <a:pt x="2429405" y="950912"/>
                </a:lnTo>
                <a:lnTo>
                  <a:pt x="2438401" y="949325"/>
                </a:lnTo>
                <a:lnTo>
                  <a:pt x="2446868" y="947737"/>
                </a:lnTo>
                <a:close/>
                <a:moveTo>
                  <a:pt x="2215385" y="947737"/>
                </a:moveTo>
                <a:lnTo>
                  <a:pt x="2224355" y="947737"/>
                </a:lnTo>
                <a:lnTo>
                  <a:pt x="2233852" y="947737"/>
                </a:lnTo>
                <a:lnTo>
                  <a:pt x="2242821" y="949325"/>
                </a:lnTo>
                <a:lnTo>
                  <a:pt x="2251263" y="950912"/>
                </a:lnTo>
                <a:lnTo>
                  <a:pt x="2259705" y="954087"/>
                </a:lnTo>
                <a:lnTo>
                  <a:pt x="2267619" y="957791"/>
                </a:lnTo>
                <a:lnTo>
                  <a:pt x="2275005" y="962554"/>
                </a:lnTo>
                <a:lnTo>
                  <a:pt x="2281337" y="967846"/>
                </a:lnTo>
                <a:lnTo>
                  <a:pt x="2288196" y="973666"/>
                </a:lnTo>
                <a:lnTo>
                  <a:pt x="2293472" y="980016"/>
                </a:lnTo>
                <a:lnTo>
                  <a:pt x="2299276" y="986896"/>
                </a:lnTo>
                <a:lnTo>
                  <a:pt x="2303496" y="994304"/>
                </a:lnTo>
                <a:lnTo>
                  <a:pt x="2307190" y="1002241"/>
                </a:lnTo>
                <a:lnTo>
                  <a:pt x="2310355" y="1010179"/>
                </a:lnTo>
                <a:lnTo>
                  <a:pt x="2312466" y="1019175"/>
                </a:lnTo>
                <a:lnTo>
                  <a:pt x="2313521" y="1027642"/>
                </a:lnTo>
                <a:lnTo>
                  <a:pt x="2314576" y="1037167"/>
                </a:lnTo>
                <a:lnTo>
                  <a:pt x="2313521" y="1046162"/>
                </a:lnTo>
                <a:lnTo>
                  <a:pt x="2312466" y="1055158"/>
                </a:lnTo>
                <a:lnTo>
                  <a:pt x="2310355" y="1063625"/>
                </a:lnTo>
                <a:lnTo>
                  <a:pt x="2307190" y="1072092"/>
                </a:lnTo>
                <a:lnTo>
                  <a:pt x="2303496" y="1080029"/>
                </a:lnTo>
                <a:lnTo>
                  <a:pt x="2299276" y="1087438"/>
                </a:lnTo>
                <a:lnTo>
                  <a:pt x="2293472" y="1094317"/>
                </a:lnTo>
                <a:lnTo>
                  <a:pt x="2288196" y="1101196"/>
                </a:lnTo>
                <a:lnTo>
                  <a:pt x="2281337" y="1106488"/>
                </a:lnTo>
                <a:lnTo>
                  <a:pt x="2275005" y="1111779"/>
                </a:lnTo>
                <a:lnTo>
                  <a:pt x="2267619" y="1116013"/>
                </a:lnTo>
                <a:lnTo>
                  <a:pt x="2259705" y="1119717"/>
                </a:lnTo>
                <a:lnTo>
                  <a:pt x="2251263" y="1122892"/>
                </a:lnTo>
                <a:lnTo>
                  <a:pt x="2242821" y="1125538"/>
                </a:lnTo>
                <a:lnTo>
                  <a:pt x="2233852" y="1126596"/>
                </a:lnTo>
                <a:lnTo>
                  <a:pt x="2224355" y="1127125"/>
                </a:lnTo>
                <a:lnTo>
                  <a:pt x="2215385" y="1126596"/>
                </a:lnTo>
                <a:lnTo>
                  <a:pt x="2206416" y="1125538"/>
                </a:lnTo>
                <a:lnTo>
                  <a:pt x="2197974" y="1122892"/>
                </a:lnTo>
                <a:lnTo>
                  <a:pt x="2190060" y="1119717"/>
                </a:lnTo>
                <a:lnTo>
                  <a:pt x="2182146" y="1116013"/>
                </a:lnTo>
                <a:lnTo>
                  <a:pt x="2174759" y="1111779"/>
                </a:lnTo>
                <a:lnTo>
                  <a:pt x="2167373" y="1106488"/>
                </a:lnTo>
                <a:lnTo>
                  <a:pt x="2161569" y="1101196"/>
                </a:lnTo>
                <a:lnTo>
                  <a:pt x="2155237" y="1094317"/>
                </a:lnTo>
                <a:lnTo>
                  <a:pt x="2150489" y="1087438"/>
                </a:lnTo>
                <a:lnTo>
                  <a:pt x="2145740" y="1080029"/>
                </a:lnTo>
                <a:lnTo>
                  <a:pt x="2142047" y="1072092"/>
                </a:lnTo>
                <a:lnTo>
                  <a:pt x="2138882" y="1063625"/>
                </a:lnTo>
                <a:lnTo>
                  <a:pt x="2137299" y="1055158"/>
                </a:lnTo>
                <a:lnTo>
                  <a:pt x="2135188" y="1046162"/>
                </a:lnTo>
                <a:lnTo>
                  <a:pt x="2135188" y="1037167"/>
                </a:lnTo>
                <a:lnTo>
                  <a:pt x="2135188" y="1027642"/>
                </a:lnTo>
                <a:lnTo>
                  <a:pt x="2137299" y="1019175"/>
                </a:lnTo>
                <a:lnTo>
                  <a:pt x="2138882" y="1010179"/>
                </a:lnTo>
                <a:lnTo>
                  <a:pt x="2142047" y="1002241"/>
                </a:lnTo>
                <a:lnTo>
                  <a:pt x="2145740" y="994304"/>
                </a:lnTo>
                <a:lnTo>
                  <a:pt x="2150489" y="986896"/>
                </a:lnTo>
                <a:lnTo>
                  <a:pt x="2155237" y="980016"/>
                </a:lnTo>
                <a:lnTo>
                  <a:pt x="2161569" y="973666"/>
                </a:lnTo>
                <a:lnTo>
                  <a:pt x="2167373" y="967846"/>
                </a:lnTo>
                <a:lnTo>
                  <a:pt x="2174759" y="962554"/>
                </a:lnTo>
                <a:lnTo>
                  <a:pt x="2182146" y="957791"/>
                </a:lnTo>
                <a:lnTo>
                  <a:pt x="2190060" y="954087"/>
                </a:lnTo>
                <a:lnTo>
                  <a:pt x="2197974" y="950912"/>
                </a:lnTo>
                <a:lnTo>
                  <a:pt x="2206416" y="949325"/>
                </a:lnTo>
                <a:lnTo>
                  <a:pt x="2215385" y="947737"/>
                </a:lnTo>
                <a:close/>
                <a:moveTo>
                  <a:pt x="1973739" y="947737"/>
                </a:moveTo>
                <a:lnTo>
                  <a:pt x="1983320" y="947737"/>
                </a:lnTo>
                <a:lnTo>
                  <a:pt x="1992369" y="947737"/>
                </a:lnTo>
                <a:lnTo>
                  <a:pt x="2001418" y="949325"/>
                </a:lnTo>
                <a:lnTo>
                  <a:pt x="2009934" y="950912"/>
                </a:lnTo>
                <a:lnTo>
                  <a:pt x="2017918" y="954087"/>
                </a:lnTo>
                <a:lnTo>
                  <a:pt x="2025902" y="957791"/>
                </a:lnTo>
                <a:lnTo>
                  <a:pt x="2033354" y="962554"/>
                </a:lnTo>
                <a:lnTo>
                  <a:pt x="2040806" y="967846"/>
                </a:lnTo>
                <a:lnTo>
                  <a:pt x="2046661" y="973666"/>
                </a:lnTo>
                <a:lnTo>
                  <a:pt x="2053049" y="980016"/>
                </a:lnTo>
                <a:lnTo>
                  <a:pt x="2057839" y="986896"/>
                </a:lnTo>
                <a:lnTo>
                  <a:pt x="2062630" y="994304"/>
                </a:lnTo>
                <a:lnTo>
                  <a:pt x="2066356" y="1002241"/>
                </a:lnTo>
                <a:lnTo>
                  <a:pt x="2069549" y="1010179"/>
                </a:lnTo>
                <a:lnTo>
                  <a:pt x="2071146" y="1019175"/>
                </a:lnTo>
                <a:lnTo>
                  <a:pt x="2073275" y="1027642"/>
                </a:lnTo>
                <a:lnTo>
                  <a:pt x="2073275" y="1037167"/>
                </a:lnTo>
                <a:lnTo>
                  <a:pt x="2073275" y="1046162"/>
                </a:lnTo>
                <a:lnTo>
                  <a:pt x="2071146" y="1055158"/>
                </a:lnTo>
                <a:lnTo>
                  <a:pt x="2069549" y="1063625"/>
                </a:lnTo>
                <a:lnTo>
                  <a:pt x="2066356" y="1072092"/>
                </a:lnTo>
                <a:lnTo>
                  <a:pt x="2062630" y="1080029"/>
                </a:lnTo>
                <a:lnTo>
                  <a:pt x="2057839" y="1087438"/>
                </a:lnTo>
                <a:lnTo>
                  <a:pt x="2053049" y="1094317"/>
                </a:lnTo>
                <a:lnTo>
                  <a:pt x="2046661" y="1101196"/>
                </a:lnTo>
                <a:lnTo>
                  <a:pt x="2040806" y="1106488"/>
                </a:lnTo>
                <a:lnTo>
                  <a:pt x="2033354" y="1111779"/>
                </a:lnTo>
                <a:lnTo>
                  <a:pt x="2025902" y="1116013"/>
                </a:lnTo>
                <a:lnTo>
                  <a:pt x="2017918" y="1119717"/>
                </a:lnTo>
                <a:lnTo>
                  <a:pt x="2009934" y="1122892"/>
                </a:lnTo>
                <a:lnTo>
                  <a:pt x="2001418" y="1125538"/>
                </a:lnTo>
                <a:lnTo>
                  <a:pt x="1992369" y="1126596"/>
                </a:lnTo>
                <a:lnTo>
                  <a:pt x="1983320" y="1127125"/>
                </a:lnTo>
                <a:lnTo>
                  <a:pt x="1973739" y="1126596"/>
                </a:lnTo>
                <a:lnTo>
                  <a:pt x="1964690" y="1125538"/>
                </a:lnTo>
                <a:lnTo>
                  <a:pt x="1956174" y="1122892"/>
                </a:lnTo>
                <a:lnTo>
                  <a:pt x="1947657" y="1119717"/>
                </a:lnTo>
                <a:lnTo>
                  <a:pt x="1939673" y="1116013"/>
                </a:lnTo>
                <a:lnTo>
                  <a:pt x="1932221" y="1111779"/>
                </a:lnTo>
                <a:lnTo>
                  <a:pt x="1925834" y="1106488"/>
                </a:lnTo>
                <a:lnTo>
                  <a:pt x="1918914" y="1101196"/>
                </a:lnTo>
                <a:lnTo>
                  <a:pt x="1913591" y="1094317"/>
                </a:lnTo>
                <a:lnTo>
                  <a:pt x="1907736" y="1087438"/>
                </a:lnTo>
                <a:lnTo>
                  <a:pt x="1903478" y="1080029"/>
                </a:lnTo>
                <a:lnTo>
                  <a:pt x="1899752" y="1072092"/>
                </a:lnTo>
                <a:lnTo>
                  <a:pt x="1897091" y="1063625"/>
                </a:lnTo>
                <a:lnTo>
                  <a:pt x="1894429" y="1055158"/>
                </a:lnTo>
                <a:lnTo>
                  <a:pt x="1893365" y="1046162"/>
                </a:lnTo>
                <a:lnTo>
                  <a:pt x="1892300" y="1037167"/>
                </a:lnTo>
                <a:lnTo>
                  <a:pt x="1893365" y="1027642"/>
                </a:lnTo>
                <a:lnTo>
                  <a:pt x="1894429" y="1019175"/>
                </a:lnTo>
                <a:lnTo>
                  <a:pt x="1897091" y="1010179"/>
                </a:lnTo>
                <a:lnTo>
                  <a:pt x="1899752" y="1002241"/>
                </a:lnTo>
                <a:lnTo>
                  <a:pt x="1903478" y="994304"/>
                </a:lnTo>
                <a:lnTo>
                  <a:pt x="1907736" y="986896"/>
                </a:lnTo>
                <a:lnTo>
                  <a:pt x="1913591" y="980016"/>
                </a:lnTo>
                <a:lnTo>
                  <a:pt x="1918914" y="973666"/>
                </a:lnTo>
                <a:lnTo>
                  <a:pt x="1925834" y="967846"/>
                </a:lnTo>
                <a:lnTo>
                  <a:pt x="1932221" y="962554"/>
                </a:lnTo>
                <a:lnTo>
                  <a:pt x="1939673" y="957791"/>
                </a:lnTo>
                <a:lnTo>
                  <a:pt x="1947657" y="954087"/>
                </a:lnTo>
                <a:lnTo>
                  <a:pt x="1956174" y="950912"/>
                </a:lnTo>
                <a:lnTo>
                  <a:pt x="1964690" y="949325"/>
                </a:lnTo>
                <a:lnTo>
                  <a:pt x="1973739" y="947737"/>
                </a:lnTo>
                <a:close/>
                <a:moveTo>
                  <a:pt x="1263122" y="947737"/>
                </a:moveTo>
                <a:lnTo>
                  <a:pt x="1272118" y="947737"/>
                </a:lnTo>
                <a:lnTo>
                  <a:pt x="1281114" y="947737"/>
                </a:lnTo>
                <a:lnTo>
                  <a:pt x="1290639" y="949325"/>
                </a:lnTo>
                <a:lnTo>
                  <a:pt x="1299105" y="950912"/>
                </a:lnTo>
                <a:lnTo>
                  <a:pt x="1307572" y="954087"/>
                </a:lnTo>
                <a:lnTo>
                  <a:pt x="1315509" y="957791"/>
                </a:lnTo>
                <a:lnTo>
                  <a:pt x="1322918" y="962554"/>
                </a:lnTo>
                <a:lnTo>
                  <a:pt x="1329268" y="967846"/>
                </a:lnTo>
                <a:lnTo>
                  <a:pt x="1336147" y="973666"/>
                </a:lnTo>
                <a:lnTo>
                  <a:pt x="1341439" y="980016"/>
                </a:lnTo>
                <a:lnTo>
                  <a:pt x="1347260" y="986896"/>
                </a:lnTo>
                <a:lnTo>
                  <a:pt x="1351493" y="994304"/>
                </a:lnTo>
                <a:lnTo>
                  <a:pt x="1355197" y="1002241"/>
                </a:lnTo>
                <a:lnTo>
                  <a:pt x="1357843" y="1010179"/>
                </a:lnTo>
                <a:lnTo>
                  <a:pt x="1360489" y="1019175"/>
                </a:lnTo>
                <a:lnTo>
                  <a:pt x="1361547" y="1027642"/>
                </a:lnTo>
                <a:lnTo>
                  <a:pt x="1362076" y="1037167"/>
                </a:lnTo>
                <a:lnTo>
                  <a:pt x="1361547" y="1046162"/>
                </a:lnTo>
                <a:lnTo>
                  <a:pt x="1360489" y="1055158"/>
                </a:lnTo>
                <a:lnTo>
                  <a:pt x="1357843" y="1063625"/>
                </a:lnTo>
                <a:lnTo>
                  <a:pt x="1355197" y="1072092"/>
                </a:lnTo>
                <a:lnTo>
                  <a:pt x="1351493" y="1080029"/>
                </a:lnTo>
                <a:lnTo>
                  <a:pt x="1347260" y="1087438"/>
                </a:lnTo>
                <a:lnTo>
                  <a:pt x="1341439" y="1094317"/>
                </a:lnTo>
                <a:lnTo>
                  <a:pt x="1336147" y="1101196"/>
                </a:lnTo>
                <a:lnTo>
                  <a:pt x="1329268" y="1106488"/>
                </a:lnTo>
                <a:lnTo>
                  <a:pt x="1322918" y="1111779"/>
                </a:lnTo>
                <a:lnTo>
                  <a:pt x="1315509" y="1116013"/>
                </a:lnTo>
                <a:lnTo>
                  <a:pt x="1307572" y="1119717"/>
                </a:lnTo>
                <a:lnTo>
                  <a:pt x="1299105" y="1122892"/>
                </a:lnTo>
                <a:lnTo>
                  <a:pt x="1290639" y="1125538"/>
                </a:lnTo>
                <a:lnTo>
                  <a:pt x="1281114" y="1126596"/>
                </a:lnTo>
                <a:lnTo>
                  <a:pt x="1272118" y="1127125"/>
                </a:lnTo>
                <a:lnTo>
                  <a:pt x="1263122" y="1126596"/>
                </a:lnTo>
                <a:lnTo>
                  <a:pt x="1254655" y="1125538"/>
                </a:lnTo>
                <a:lnTo>
                  <a:pt x="1245659" y="1122892"/>
                </a:lnTo>
                <a:lnTo>
                  <a:pt x="1237722" y="1119717"/>
                </a:lnTo>
                <a:lnTo>
                  <a:pt x="1229784" y="1116013"/>
                </a:lnTo>
                <a:lnTo>
                  <a:pt x="1222376" y="1111779"/>
                </a:lnTo>
                <a:lnTo>
                  <a:pt x="1214968" y="1106488"/>
                </a:lnTo>
                <a:lnTo>
                  <a:pt x="1209147" y="1101196"/>
                </a:lnTo>
                <a:lnTo>
                  <a:pt x="1202797" y="1094317"/>
                </a:lnTo>
                <a:lnTo>
                  <a:pt x="1198034" y="1087438"/>
                </a:lnTo>
                <a:lnTo>
                  <a:pt x="1193272" y="1080029"/>
                </a:lnTo>
                <a:lnTo>
                  <a:pt x="1189567" y="1072092"/>
                </a:lnTo>
                <a:lnTo>
                  <a:pt x="1186392" y="1063625"/>
                </a:lnTo>
                <a:lnTo>
                  <a:pt x="1184805" y="1055158"/>
                </a:lnTo>
                <a:lnTo>
                  <a:pt x="1182688" y="1046162"/>
                </a:lnTo>
                <a:lnTo>
                  <a:pt x="1182688" y="1037167"/>
                </a:lnTo>
                <a:lnTo>
                  <a:pt x="1182688" y="1027642"/>
                </a:lnTo>
                <a:lnTo>
                  <a:pt x="1184805" y="1019175"/>
                </a:lnTo>
                <a:lnTo>
                  <a:pt x="1186392" y="1010179"/>
                </a:lnTo>
                <a:lnTo>
                  <a:pt x="1189567" y="1002241"/>
                </a:lnTo>
                <a:lnTo>
                  <a:pt x="1193272" y="994304"/>
                </a:lnTo>
                <a:lnTo>
                  <a:pt x="1198034" y="986896"/>
                </a:lnTo>
                <a:lnTo>
                  <a:pt x="1202797" y="980016"/>
                </a:lnTo>
                <a:lnTo>
                  <a:pt x="1209147" y="973666"/>
                </a:lnTo>
                <a:lnTo>
                  <a:pt x="1214968" y="967846"/>
                </a:lnTo>
                <a:lnTo>
                  <a:pt x="1222376" y="962554"/>
                </a:lnTo>
                <a:lnTo>
                  <a:pt x="1229784" y="957791"/>
                </a:lnTo>
                <a:lnTo>
                  <a:pt x="1237722" y="954087"/>
                </a:lnTo>
                <a:lnTo>
                  <a:pt x="1245659" y="950912"/>
                </a:lnTo>
                <a:lnTo>
                  <a:pt x="1254655" y="949325"/>
                </a:lnTo>
                <a:lnTo>
                  <a:pt x="1263122" y="947737"/>
                </a:lnTo>
                <a:close/>
                <a:moveTo>
                  <a:pt x="1026055" y="947737"/>
                </a:moveTo>
                <a:lnTo>
                  <a:pt x="1036109" y="947737"/>
                </a:lnTo>
                <a:lnTo>
                  <a:pt x="1045105" y="947737"/>
                </a:lnTo>
                <a:lnTo>
                  <a:pt x="1053571" y="949325"/>
                </a:lnTo>
                <a:lnTo>
                  <a:pt x="1062038" y="950912"/>
                </a:lnTo>
                <a:lnTo>
                  <a:pt x="1070505" y="954087"/>
                </a:lnTo>
                <a:lnTo>
                  <a:pt x="1078442" y="957791"/>
                </a:lnTo>
                <a:lnTo>
                  <a:pt x="1085851" y="962554"/>
                </a:lnTo>
                <a:lnTo>
                  <a:pt x="1092730" y="967846"/>
                </a:lnTo>
                <a:lnTo>
                  <a:pt x="1099080" y="973666"/>
                </a:lnTo>
                <a:lnTo>
                  <a:pt x="1105430" y="980016"/>
                </a:lnTo>
                <a:lnTo>
                  <a:pt x="1110192" y="986896"/>
                </a:lnTo>
                <a:lnTo>
                  <a:pt x="1114426" y="994304"/>
                </a:lnTo>
                <a:lnTo>
                  <a:pt x="1118659" y="1002241"/>
                </a:lnTo>
                <a:lnTo>
                  <a:pt x="1121834" y="1010179"/>
                </a:lnTo>
                <a:lnTo>
                  <a:pt x="1123422" y="1019175"/>
                </a:lnTo>
                <a:lnTo>
                  <a:pt x="1125009" y="1027642"/>
                </a:lnTo>
                <a:lnTo>
                  <a:pt x="1125538" y="1037167"/>
                </a:lnTo>
                <a:lnTo>
                  <a:pt x="1125009" y="1046162"/>
                </a:lnTo>
                <a:lnTo>
                  <a:pt x="1123422" y="1055158"/>
                </a:lnTo>
                <a:lnTo>
                  <a:pt x="1121834" y="1063625"/>
                </a:lnTo>
                <a:lnTo>
                  <a:pt x="1118659" y="1072092"/>
                </a:lnTo>
                <a:lnTo>
                  <a:pt x="1114426" y="1080029"/>
                </a:lnTo>
                <a:lnTo>
                  <a:pt x="1110192" y="1087438"/>
                </a:lnTo>
                <a:lnTo>
                  <a:pt x="1105430" y="1094317"/>
                </a:lnTo>
                <a:lnTo>
                  <a:pt x="1099080" y="1101196"/>
                </a:lnTo>
                <a:lnTo>
                  <a:pt x="1092730" y="1106488"/>
                </a:lnTo>
                <a:lnTo>
                  <a:pt x="1085851" y="1111779"/>
                </a:lnTo>
                <a:lnTo>
                  <a:pt x="1078442" y="1116013"/>
                </a:lnTo>
                <a:lnTo>
                  <a:pt x="1070505" y="1119717"/>
                </a:lnTo>
                <a:lnTo>
                  <a:pt x="1062038" y="1122892"/>
                </a:lnTo>
                <a:lnTo>
                  <a:pt x="1053571" y="1125538"/>
                </a:lnTo>
                <a:lnTo>
                  <a:pt x="1045105" y="1126596"/>
                </a:lnTo>
                <a:lnTo>
                  <a:pt x="1036109" y="1127125"/>
                </a:lnTo>
                <a:lnTo>
                  <a:pt x="1026055" y="1126596"/>
                </a:lnTo>
                <a:lnTo>
                  <a:pt x="1017588" y="1125538"/>
                </a:lnTo>
                <a:lnTo>
                  <a:pt x="1009121" y="1122892"/>
                </a:lnTo>
                <a:lnTo>
                  <a:pt x="1000655" y="1119717"/>
                </a:lnTo>
                <a:lnTo>
                  <a:pt x="992717" y="1116013"/>
                </a:lnTo>
                <a:lnTo>
                  <a:pt x="985309" y="1111779"/>
                </a:lnTo>
                <a:lnTo>
                  <a:pt x="978959" y="1106488"/>
                </a:lnTo>
                <a:lnTo>
                  <a:pt x="972079" y="1101196"/>
                </a:lnTo>
                <a:lnTo>
                  <a:pt x="966259" y="1094317"/>
                </a:lnTo>
                <a:lnTo>
                  <a:pt x="960967" y="1087438"/>
                </a:lnTo>
                <a:lnTo>
                  <a:pt x="956734" y="1080029"/>
                </a:lnTo>
                <a:lnTo>
                  <a:pt x="952500" y="1072092"/>
                </a:lnTo>
                <a:lnTo>
                  <a:pt x="949325" y="1063625"/>
                </a:lnTo>
                <a:lnTo>
                  <a:pt x="947738" y="1055158"/>
                </a:lnTo>
                <a:lnTo>
                  <a:pt x="946679" y="1046162"/>
                </a:lnTo>
                <a:lnTo>
                  <a:pt x="946150" y="1037167"/>
                </a:lnTo>
                <a:lnTo>
                  <a:pt x="946679" y="1027642"/>
                </a:lnTo>
                <a:lnTo>
                  <a:pt x="947738" y="1019175"/>
                </a:lnTo>
                <a:lnTo>
                  <a:pt x="949325" y="1010179"/>
                </a:lnTo>
                <a:lnTo>
                  <a:pt x="952500" y="1002241"/>
                </a:lnTo>
                <a:lnTo>
                  <a:pt x="956734" y="994304"/>
                </a:lnTo>
                <a:lnTo>
                  <a:pt x="960967" y="986896"/>
                </a:lnTo>
                <a:lnTo>
                  <a:pt x="966259" y="980016"/>
                </a:lnTo>
                <a:lnTo>
                  <a:pt x="972079" y="973666"/>
                </a:lnTo>
                <a:lnTo>
                  <a:pt x="978959" y="967846"/>
                </a:lnTo>
                <a:lnTo>
                  <a:pt x="985309" y="962554"/>
                </a:lnTo>
                <a:lnTo>
                  <a:pt x="992717" y="957791"/>
                </a:lnTo>
                <a:lnTo>
                  <a:pt x="1000655" y="954087"/>
                </a:lnTo>
                <a:lnTo>
                  <a:pt x="1009121" y="950912"/>
                </a:lnTo>
                <a:lnTo>
                  <a:pt x="1017588" y="949325"/>
                </a:lnTo>
                <a:lnTo>
                  <a:pt x="1026055" y="947737"/>
                </a:lnTo>
                <a:close/>
                <a:moveTo>
                  <a:pt x="794572" y="947737"/>
                </a:moveTo>
                <a:lnTo>
                  <a:pt x="804069" y="947737"/>
                </a:lnTo>
                <a:lnTo>
                  <a:pt x="813566" y="947737"/>
                </a:lnTo>
                <a:lnTo>
                  <a:pt x="822008" y="949325"/>
                </a:lnTo>
                <a:lnTo>
                  <a:pt x="830450" y="950912"/>
                </a:lnTo>
                <a:lnTo>
                  <a:pt x="838892" y="954087"/>
                </a:lnTo>
                <a:lnTo>
                  <a:pt x="846806" y="957791"/>
                </a:lnTo>
                <a:lnTo>
                  <a:pt x="854192" y="962554"/>
                </a:lnTo>
                <a:lnTo>
                  <a:pt x="860524" y="967846"/>
                </a:lnTo>
                <a:lnTo>
                  <a:pt x="867383" y="973666"/>
                </a:lnTo>
                <a:lnTo>
                  <a:pt x="873714" y="980016"/>
                </a:lnTo>
                <a:lnTo>
                  <a:pt x="878463" y="986896"/>
                </a:lnTo>
                <a:lnTo>
                  <a:pt x="882683" y="994304"/>
                </a:lnTo>
                <a:lnTo>
                  <a:pt x="886904" y="1002241"/>
                </a:lnTo>
                <a:lnTo>
                  <a:pt x="890070" y="1010179"/>
                </a:lnTo>
                <a:lnTo>
                  <a:pt x="891653" y="1019175"/>
                </a:lnTo>
                <a:lnTo>
                  <a:pt x="892708" y="1027642"/>
                </a:lnTo>
                <a:lnTo>
                  <a:pt x="893763" y="1037167"/>
                </a:lnTo>
                <a:lnTo>
                  <a:pt x="892708" y="1046162"/>
                </a:lnTo>
                <a:lnTo>
                  <a:pt x="891653" y="1055158"/>
                </a:lnTo>
                <a:lnTo>
                  <a:pt x="890070" y="1063625"/>
                </a:lnTo>
                <a:lnTo>
                  <a:pt x="886904" y="1072092"/>
                </a:lnTo>
                <a:lnTo>
                  <a:pt x="882683" y="1080029"/>
                </a:lnTo>
                <a:lnTo>
                  <a:pt x="878463" y="1087438"/>
                </a:lnTo>
                <a:lnTo>
                  <a:pt x="873714" y="1094317"/>
                </a:lnTo>
                <a:lnTo>
                  <a:pt x="867383" y="1101196"/>
                </a:lnTo>
                <a:lnTo>
                  <a:pt x="860524" y="1106488"/>
                </a:lnTo>
                <a:lnTo>
                  <a:pt x="854192" y="1111779"/>
                </a:lnTo>
                <a:lnTo>
                  <a:pt x="846806" y="1116013"/>
                </a:lnTo>
                <a:lnTo>
                  <a:pt x="838892" y="1119717"/>
                </a:lnTo>
                <a:lnTo>
                  <a:pt x="830450" y="1122892"/>
                </a:lnTo>
                <a:lnTo>
                  <a:pt x="822008" y="1125538"/>
                </a:lnTo>
                <a:lnTo>
                  <a:pt x="813566" y="1126596"/>
                </a:lnTo>
                <a:lnTo>
                  <a:pt x="804069" y="1127125"/>
                </a:lnTo>
                <a:lnTo>
                  <a:pt x="794572" y="1126596"/>
                </a:lnTo>
                <a:lnTo>
                  <a:pt x="786130" y="1125538"/>
                </a:lnTo>
                <a:lnTo>
                  <a:pt x="777689" y="1122892"/>
                </a:lnTo>
                <a:lnTo>
                  <a:pt x="769247" y="1119717"/>
                </a:lnTo>
                <a:lnTo>
                  <a:pt x="761333" y="1116013"/>
                </a:lnTo>
                <a:lnTo>
                  <a:pt x="753946" y="1111779"/>
                </a:lnTo>
                <a:lnTo>
                  <a:pt x="747087" y="1106488"/>
                </a:lnTo>
                <a:lnTo>
                  <a:pt x="740756" y="1101196"/>
                </a:lnTo>
                <a:lnTo>
                  <a:pt x="734424" y="1094317"/>
                </a:lnTo>
                <a:lnTo>
                  <a:pt x="729676" y="1087438"/>
                </a:lnTo>
                <a:lnTo>
                  <a:pt x="725455" y="1080029"/>
                </a:lnTo>
                <a:lnTo>
                  <a:pt x="721234" y="1072092"/>
                </a:lnTo>
                <a:lnTo>
                  <a:pt x="718069" y="1063625"/>
                </a:lnTo>
                <a:lnTo>
                  <a:pt x="716486" y="1055158"/>
                </a:lnTo>
                <a:lnTo>
                  <a:pt x="714903" y="1046162"/>
                </a:lnTo>
                <a:lnTo>
                  <a:pt x="714375" y="1037167"/>
                </a:lnTo>
                <a:lnTo>
                  <a:pt x="714903" y="1027642"/>
                </a:lnTo>
                <a:lnTo>
                  <a:pt x="716486" y="1019175"/>
                </a:lnTo>
                <a:lnTo>
                  <a:pt x="718069" y="1010179"/>
                </a:lnTo>
                <a:lnTo>
                  <a:pt x="721234" y="1002241"/>
                </a:lnTo>
                <a:lnTo>
                  <a:pt x="725455" y="994304"/>
                </a:lnTo>
                <a:lnTo>
                  <a:pt x="729676" y="986896"/>
                </a:lnTo>
                <a:lnTo>
                  <a:pt x="734424" y="980016"/>
                </a:lnTo>
                <a:lnTo>
                  <a:pt x="740756" y="973666"/>
                </a:lnTo>
                <a:lnTo>
                  <a:pt x="747087" y="967846"/>
                </a:lnTo>
                <a:lnTo>
                  <a:pt x="753946" y="962554"/>
                </a:lnTo>
                <a:lnTo>
                  <a:pt x="761333" y="957791"/>
                </a:lnTo>
                <a:lnTo>
                  <a:pt x="769247" y="954087"/>
                </a:lnTo>
                <a:lnTo>
                  <a:pt x="777689" y="950912"/>
                </a:lnTo>
                <a:lnTo>
                  <a:pt x="786130" y="949325"/>
                </a:lnTo>
                <a:lnTo>
                  <a:pt x="794572" y="947737"/>
                </a:lnTo>
                <a:close/>
                <a:moveTo>
                  <a:pt x="554089" y="947737"/>
                </a:moveTo>
                <a:lnTo>
                  <a:pt x="563032" y="947737"/>
                </a:lnTo>
                <a:lnTo>
                  <a:pt x="571975" y="947737"/>
                </a:lnTo>
                <a:lnTo>
                  <a:pt x="580918" y="949325"/>
                </a:lnTo>
                <a:lnTo>
                  <a:pt x="589335" y="950912"/>
                </a:lnTo>
                <a:lnTo>
                  <a:pt x="597226" y="954087"/>
                </a:lnTo>
                <a:lnTo>
                  <a:pt x="605117" y="957791"/>
                </a:lnTo>
                <a:lnTo>
                  <a:pt x="613008" y="962554"/>
                </a:lnTo>
                <a:lnTo>
                  <a:pt x="619847" y="967846"/>
                </a:lnTo>
                <a:lnTo>
                  <a:pt x="625633" y="973666"/>
                </a:lnTo>
                <a:lnTo>
                  <a:pt x="631946" y="980016"/>
                </a:lnTo>
                <a:lnTo>
                  <a:pt x="636681" y="986896"/>
                </a:lnTo>
                <a:lnTo>
                  <a:pt x="641415" y="994304"/>
                </a:lnTo>
                <a:lnTo>
                  <a:pt x="645098" y="1002241"/>
                </a:lnTo>
                <a:lnTo>
                  <a:pt x="648254" y="1010179"/>
                </a:lnTo>
                <a:lnTo>
                  <a:pt x="650885" y="1019175"/>
                </a:lnTo>
                <a:lnTo>
                  <a:pt x="651937" y="1027642"/>
                </a:lnTo>
                <a:lnTo>
                  <a:pt x="652463" y="1037167"/>
                </a:lnTo>
                <a:lnTo>
                  <a:pt x="651937" y="1046162"/>
                </a:lnTo>
                <a:lnTo>
                  <a:pt x="650885" y="1055158"/>
                </a:lnTo>
                <a:lnTo>
                  <a:pt x="648254" y="1063625"/>
                </a:lnTo>
                <a:lnTo>
                  <a:pt x="645098" y="1072092"/>
                </a:lnTo>
                <a:lnTo>
                  <a:pt x="641415" y="1080029"/>
                </a:lnTo>
                <a:lnTo>
                  <a:pt x="636681" y="1087438"/>
                </a:lnTo>
                <a:lnTo>
                  <a:pt x="631946" y="1094317"/>
                </a:lnTo>
                <a:lnTo>
                  <a:pt x="625633" y="1101196"/>
                </a:lnTo>
                <a:lnTo>
                  <a:pt x="619847" y="1106488"/>
                </a:lnTo>
                <a:lnTo>
                  <a:pt x="613008" y="1111779"/>
                </a:lnTo>
                <a:lnTo>
                  <a:pt x="605117" y="1116013"/>
                </a:lnTo>
                <a:lnTo>
                  <a:pt x="597226" y="1119717"/>
                </a:lnTo>
                <a:lnTo>
                  <a:pt x="589335" y="1122892"/>
                </a:lnTo>
                <a:lnTo>
                  <a:pt x="580918" y="1125538"/>
                </a:lnTo>
                <a:lnTo>
                  <a:pt x="571975" y="1126596"/>
                </a:lnTo>
                <a:lnTo>
                  <a:pt x="563032" y="1127125"/>
                </a:lnTo>
                <a:lnTo>
                  <a:pt x="554089" y="1126596"/>
                </a:lnTo>
                <a:lnTo>
                  <a:pt x="544620" y="1125538"/>
                </a:lnTo>
                <a:lnTo>
                  <a:pt x="536202" y="1122892"/>
                </a:lnTo>
                <a:lnTo>
                  <a:pt x="527785" y="1119717"/>
                </a:lnTo>
                <a:lnTo>
                  <a:pt x="519894" y="1116013"/>
                </a:lnTo>
                <a:lnTo>
                  <a:pt x="512530" y="1111779"/>
                </a:lnTo>
                <a:lnTo>
                  <a:pt x="506217" y="1106488"/>
                </a:lnTo>
                <a:lnTo>
                  <a:pt x="499378" y="1101196"/>
                </a:lnTo>
                <a:lnTo>
                  <a:pt x="494117" y="1094317"/>
                </a:lnTo>
                <a:lnTo>
                  <a:pt x="488331" y="1087438"/>
                </a:lnTo>
                <a:lnTo>
                  <a:pt x="484122" y="1080029"/>
                </a:lnTo>
                <a:lnTo>
                  <a:pt x="480440" y="1072092"/>
                </a:lnTo>
                <a:lnTo>
                  <a:pt x="477809" y="1063625"/>
                </a:lnTo>
                <a:lnTo>
                  <a:pt x="475179" y="1055158"/>
                </a:lnTo>
                <a:lnTo>
                  <a:pt x="474127" y="1046162"/>
                </a:lnTo>
                <a:lnTo>
                  <a:pt x="473075" y="1037167"/>
                </a:lnTo>
                <a:lnTo>
                  <a:pt x="474127" y="1027642"/>
                </a:lnTo>
                <a:lnTo>
                  <a:pt x="475179" y="1019175"/>
                </a:lnTo>
                <a:lnTo>
                  <a:pt x="477809" y="1010179"/>
                </a:lnTo>
                <a:lnTo>
                  <a:pt x="480440" y="1002241"/>
                </a:lnTo>
                <a:lnTo>
                  <a:pt x="484122" y="994304"/>
                </a:lnTo>
                <a:lnTo>
                  <a:pt x="488331" y="986896"/>
                </a:lnTo>
                <a:lnTo>
                  <a:pt x="494117" y="980016"/>
                </a:lnTo>
                <a:lnTo>
                  <a:pt x="499378" y="973666"/>
                </a:lnTo>
                <a:lnTo>
                  <a:pt x="506217" y="967846"/>
                </a:lnTo>
                <a:lnTo>
                  <a:pt x="512530" y="962554"/>
                </a:lnTo>
                <a:lnTo>
                  <a:pt x="519894" y="957791"/>
                </a:lnTo>
                <a:lnTo>
                  <a:pt x="527785" y="954087"/>
                </a:lnTo>
                <a:lnTo>
                  <a:pt x="536202" y="950912"/>
                </a:lnTo>
                <a:lnTo>
                  <a:pt x="544620" y="949325"/>
                </a:lnTo>
                <a:lnTo>
                  <a:pt x="554089" y="947737"/>
                </a:lnTo>
                <a:close/>
                <a:moveTo>
                  <a:pt x="2929995" y="711200"/>
                </a:moveTo>
                <a:lnTo>
                  <a:pt x="2938938" y="711729"/>
                </a:lnTo>
                <a:lnTo>
                  <a:pt x="2947881" y="712788"/>
                </a:lnTo>
                <a:lnTo>
                  <a:pt x="2956298" y="714904"/>
                </a:lnTo>
                <a:lnTo>
                  <a:pt x="2964189" y="718079"/>
                </a:lnTo>
                <a:lnTo>
                  <a:pt x="2972080" y="722313"/>
                </a:lnTo>
                <a:lnTo>
                  <a:pt x="2979971" y="726546"/>
                </a:lnTo>
                <a:lnTo>
                  <a:pt x="2986810" y="731838"/>
                </a:lnTo>
                <a:lnTo>
                  <a:pt x="2992597" y="737129"/>
                </a:lnTo>
                <a:lnTo>
                  <a:pt x="2998909" y="744009"/>
                </a:lnTo>
                <a:lnTo>
                  <a:pt x="3003644" y="750888"/>
                </a:lnTo>
                <a:lnTo>
                  <a:pt x="3008379" y="758296"/>
                </a:lnTo>
                <a:lnTo>
                  <a:pt x="3012061" y="766234"/>
                </a:lnTo>
                <a:lnTo>
                  <a:pt x="3015217" y="774700"/>
                </a:lnTo>
                <a:lnTo>
                  <a:pt x="3017848" y="783167"/>
                </a:lnTo>
                <a:lnTo>
                  <a:pt x="3018900" y="791634"/>
                </a:lnTo>
                <a:lnTo>
                  <a:pt x="3019426" y="801159"/>
                </a:lnTo>
                <a:lnTo>
                  <a:pt x="3018900" y="810684"/>
                </a:lnTo>
                <a:lnTo>
                  <a:pt x="3017848" y="819150"/>
                </a:lnTo>
                <a:lnTo>
                  <a:pt x="3015217" y="827617"/>
                </a:lnTo>
                <a:lnTo>
                  <a:pt x="3012061" y="836084"/>
                </a:lnTo>
                <a:lnTo>
                  <a:pt x="3008379" y="844021"/>
                </a:lnTo>
                <a:lnTo>
                  <a:pt x="3003644" y="851430"/>
                </a:lnTo>
                <a:lnTo>
                  <a:pt x="2998909" y="858309"/>
                </a:lnTo>
                <a:lnTo>
                  <a:pt x="2992597" y="864659"/>
                </a:lnTo>
                <a:lnTo>
                  <a:pt x="2986810" y="870480"/>
                </a:lnTo>
                <a:lnTo>
                  <a:pt x="2979971" y="875771"/>
                </a:lnTo>
                <a:lnTo>
                  <a:pt x="2972080" y="880005"/>
                </a:lnTo>
                <a:lnTo>
                  <a:pt x="2964189" y="884238"/>
                </a:lnTo>
                <a:lnTo>
                  <a:pt x="2956298" y="887413"/>
                </a:lnTo>
                <a:lnTo>
                  <a:pt x="2947881" y="889001"/>
                </a:lnTo>
                <a:lnTo>
                  <a:pt x="2938938" y="890588"/>
                </a:lnTo>
                <a:lnTo>
                  <a:pt x="2929995" y="890588"/>
                </a:lnTo>
                <a:lnTo>
                  <a:pt x="2920526" y="890588"/>
                </a:lnTo>
                <a:lnTo>
                  <a:pt x="2911583" y="889001"/>
                </a:lnTo>
                <a:lnTo>
                  <a:pt x="2903166" y="887413"/>
                </a:lnTo>
                <a:lnTo>
                  <a:pt x="2894749" y="884238"/>
                </a:lnTo>
                <a:lnTo>
                  <a:pt x="2887384" y="880005"/>
                </a:lnTo>
                <a:lnTo>
                  <a:pt x="2879493" y="875771"/>
                </a:lnTo>
                <a:lnTo>
                  <a:pt x="2873180" y="870480"/>
                </a:lnTo>
                <a:lnTo>
                  <a:pt x="2866341" y="864659"/>
                </a:lnTo>
                <a:lnTo>
                  <a:pt x="2861081" y="858309"/>
                </a:lnTo>
                <a:lnTo>
                  <a:pt x="2855294" y="851430"/>
                </a:lnTo>
                <a:lnTo>
                  <a:pt x="2851085" y="844021"/>
                </a:lnTo>
                <a:lnTo>
                  <a:pt x="2847403" y="836084"/>
                </a:lnTo>
                <a:lnTo>
                  <a:pt x="2844247" y="827617"/>
                </a:lnTo>
                <a:lnTo>
                  <a:pt x="2842142" y="819150"/>
                </a:lnTo>
                <a:lnTo>
                  <a:pt x="2841090" y="810684"/>
                </a:lnTo>
                <a:lnTo>
                  <a:pt x="2840038" y="801159"/>
                </a:lnTo>
                <a:lnTo>
                  <a:pt x="2841090" y="791634"/>
                </a:lnTo>
                <a:lnTo>
                  <a:pt x="2842142" y="783167"/>
                </a:lnTo>
                <a:lnTo>
                  <a:pt x="2844247" y="774700"/>
                </a:lnTo>
                <a:lnTo>
                  <a:pt x="2847403" y="766234"/>
                </a:lnTo>
                <a:lnTo>
                  <a:pt x="2851085" y="758296"/>
                </a:lnTo>
                <a:lnTo>
                  <a:pt x="2855294" y="750888"/>
                </a:lnTo>
                <a:lnTo>
                  <a:pt x="2861081" y="744009"/>
                </a:lnTo>
                <a:lnTo>
                  <a:pt x="2866341" y="737129"/>
                </a:lnTo>
                <a:lnTo>
                  <a:pt x="2873180" y="731838"/>
                </a:lnTo>
                <a:lnTo>
                  <a:pt x="2879493" y="726546"/>
                </a:lnTo>
                <a:lnTo>
                  <a:pt x="2887384" y="722313"/>
                </a:lnTo>
                <a:lnTo>
                  <a:pt x="2894749" y="718079"/>
                </a:lnTo>
                <a:lnTo>
                  <a:pt x="2903166" y="714904"/>
                </a:lnTo>
                <a:lnTo>
                  <a:pt x="2911583" y="712788"/>
                </a:lnTo>
                <a:lnTo>
                  <a:pt x="2920526" y="711729"/>
                </a:lnTo>
                <a:lnTo>
                  <a:pt x="2929995" y="711200"/>
                </a:lnTo>
                <a:close/>
                <a:moveTo>
                  <a:pt x="2693194" y="711200"/>
                </a:moveTo>
                <a:lnTo>
                  <a:pt x="2702163" y="711729"/>
                </a:lnTo>
                <a:lnTo>
                  <a:pt x="2711660" y="712788"/>
                </a:lnTo>
                <a:lnTo>
                  <a:pt x="2720102" y="714904"/>
                </a:lnTo>
                <a:lnTo>
                  <a:pt x="2728544" y="718079"/>
                </a:lnTo>
                <a:lnTo>
                  <a:pt x="2736458" y="722313"/>
                </a:lnTo>
                <a:lnTo>
                  <a:pt x="2743845" y="726546"/>
                </a:lnTo>
                <a:lnTo>
                  <a:pt x="2750176" y="731838"/>
                </a:lnTo>
                <a:lnTo>
                  <a:pt x="2757035" y="737129"/>
                </a:lnTo>
                <a:lnTo>
                  <a:pt x="2762311" y="744009"/>
                </a:lnTo>
                <a:lnTo>
                  <a:pt x="2768115" y="750888"/>
                </a:lnTo>
                <a:lnTo>
                  <a:pt x="2772336" y="758296"/>
                </a:lnTo>
                <a:lnTo>
                  <a:pt x="2776029" y="766234"/>
                </a:lnTo>
                <a:lnTo>
                  <a:pt x="2778667" y="774700"/>
                </a:lnTo>
                <a:lnTo>
                  <a:pt x="2781305" y="783167"/>
                </a:lnTo>
                <a:lnTo>
                  <a:pt x="2782360" y="791634"/>
                </a:lnTo>
                <a:lnTo>
                  <a:pt x="2782888" y="801159"/>
                </a:lnTo>
                <a:lnTo>
                  <a:pt x="2782360" y="810684"/>
                </a:lnTo>
                <a:lnTo>
                  <a:pt x="2781305" y="819150"/>
                </a:lnTo>
                <a:lnTo>
                  <a:pt x="2778667" y="827617"/>
                </a:lnTo>
                <a:lnTo>
                  <a:pt x="2776029" y="836084"/>
                </a:lnTo>
                <a:lnTo>
                  <a:pt x="2772336" y="844021"/>
                </a:lnTo>
                <a:lnTo>
                  <a:pt x="2768115" y="851430"/>
                </a:lnTo>
                <a:lnTo>
                  <a:pt x="2762311" y="858309"/>
                </a:lnTo>
                <a:lnTo>
                  <a:pt x="2757035" y="864659"/>
                </a:lnTo>
                <a:lnTo>
                  <a:pt x="2750176" y="870480"/>
                </a:lnTo>
                <a:lnTo>
                  <a:pt x="2743845" y="875771"/>
                </a:lnTo>
                <a:lnTo>
                  <a:pt x="2736458" y="880005"/>
                </a:lnTo>
                <a:lnTo>
                  <a:pt x="2728544" y="884238"/>
                </a:lnTo>
                <a:lnTo>
                  <a:pt x="2720102" y="887413"/>
                </a:lnTo>
                <a:lnTo>
                  <a:pt x="2711660" y="889001"/>
                </a:lnTo>
                <a:lnTo>
                  <a:pt x="2702163" y="890588"/>
                </a:lnTo>
                <a:lnTo>
                  <a:pt x="2693194" y="890588"/>
                </a:lnTo>
                <a:lnTo>
                  <a:pt x="2684225" y="890588"/>
                </a:lnTo>
                <a:lnTo>
                  <a:pt x="2675255" y="889001"/>
                </a:lnTo>
                <a:lnTo>
                  <a:pt x="2666813" y="887413"/>
                </a:lnTo>
                <a:lnTo>
                  <a:pt x="2658899" y="884238"/>
                </a:lnTo>
                <a:lnTo>
                  <a:pt x="2650985" y="880005"/>
                </a:lnTo>
                <a:lnTo>
                  <a:pt x="2643598" y="875771"/>
                </a:lnTo>
                <a:lnTo>
                  <a:pt x="2636212" y="870480"/>
                </a:lnTo>
                <a:lnTo>
                  <a:pt x="2630408" y="864659"/>
                </a:lnTo>
                <a:lnTo>
                  <a:pt x="2624077" y="858309"/>
                </a:lnTo>
                <a:lnTo>
                  <a:pt x="2619328" y="851430"/>
                </a:lnTo>
                <a:lnTo>
                  <a:pt x="2614580" y="844021"/>
                </a:lnTo>
                <a:lnTo>
                  <a:pt x="2610887" y="836084"/>
                </a:lnTo>
                <a:lnTo>
                  <a:pt x="2607721" y="827617"/>
                </a:lnTo>
                <a:lnTo>
                  <a:pt x="2605083" y="819150"/>
                </a:lnTo>
                <a:lnTo>
                  <a:pt x="2604028" y="810684"/>
                </a:lnTo>
                <a:lnTo>
                  <a:pt x="2603500" y="801159"/>
                </a:lnTo>
                <a:lnTo>
                  <a:pt x="2604028" y="791634"/>
                </a:lnTo>
                <a:lnTo>
                  <a:pt x="2605083" y="783167"/>
                </a:lnTo>
                <a:lnTo>
                  <a:pt x="2607721" y="774700"/>
                </a:lnTo>
                <a:lnTo>
                  <a:pt x="2610887" y="766234"/>
                </a:lnTo>
                <a:lnTo>
                  <a:pt x="2614580" y="758296"/>
                </a:lnTo>
                <a:lnTo>
                  <a:pt x="2619328" y="750888"/>
                </a:lnTo>
                <a:lnTo>
                  <a:pt x="2624077" y="744009"/>
                </a:lnTo>
                <a:lnTo>
                  <a:pt x="2630408" y="737129"/>
                </a:lnTo>
                <a:lnTo>
                  <a:pt x="2636212" y="731838"/>
                </a:lnTo>
                <a:lnTo>
                  <a:pt x="2643598" y="726546"/>
                </a:lnTo>
                <a:lnTo>
                  <a:pt x="2650985" y="722313"/>
                </a:lnTo>
                <a:lnTo>
                  <a:pt x="2658899" y="718079"/>
                </a:lnTo>
                <a:lnTo>
                  <a:pt x="2666813" y="714904"/>
                </a:lnTo>
                <a:lnTo>
                  <a:pt x="2675255" y="712788"/>
                </a:lnTo>
                <a:lnTo>
                  <a:pt x="2684225" y="711729"/>
                </a:lnTo>
                <a:lnTo>
                  <a:pt x="2693194" y="711200"/>
                </a:lnTo>
                <a:close/>
                <a:moveTo>
                  <a:pt x="2456393" y="711200"/>
                </a:moveTo>
                <a:lnTo>
                  <a:pt x="2465389" y="711729"/>
                </a:lnTo>
                <a:lnTo>
                  <a:pt x="2474384" y="712788"/>
                </a:lnTo>
                <a:lnTo>
                  <a:pt x="2482851" y="714904"/>
                </a:lnTo>
                <a:lnTo>
                  <a:pt x="2491318" y="718079"/>
                </a:lnTo>
                <a:lnTo>
                  <a:pt x="2499255" y="722313"/>
                </a:lnTo>
                <a:lnTo>
                  <a:pt x="2506664" y="726546"/>
                </a:lnTo>
                <a:lnTo>
                  <a:pt x="2513543" y="731838"/>
                </a:lnTo>
                <a:lnTo>
                  <a:pt x="2519893" y="737129"/>
                </a:lnTo>
                <a:lnTo>
                  <a:pt x="2525714" y="744009"/>
                </a:lnTo>
                <a:lnTo>
                  <a:pt x="2531005" y="750888"/>
                </a:lnTo>
                <a:lnTo>
                  <a:pt x="2535238" y="758296"/>
                </a:lnTo>
                <a:lnTo>
                  <a:pt x="2538943" y="766234"/>
                </a:lnTo>
                <a:lnTo>
                  <a:pt x="2542118" y="774700"/>
                </a:lnTo>
                <a:lnTo>
                  <a:pt x="2544234" y="783167"/>
                </a:lnTo>
                <a:lnTo>
                  <a:pt x="2545822" y="791634"/>
                </a:lnTo>
                <a:lnTo>
                  <a:pt x="2546351" y="801159"/>
                </a:lnTo>
                <a:lnTo>
                  <a:pt x="2545822" y="810684"/>
                </a:lnTo>
                <a:lnTo>
                  <a:pt x="2544234" y="819150"/>
                </a:lnTo>
                <a:lnTo>
                  <a:pt x="2542118" y="827617"/>
                </a:lnTo>
                <a:lnTo>
                  <a:pt x="2538943" y="836084"/>
                </a:lnTo>
                <a:lnTo>
                  <a:pt x="2535238" y="844021"/>
                </a:lnTo>
                <a:lnTo>
                  <a:pt x="2531005" y="851430"/>
                </a:lnTo>
                <a:lnTo>
                  <a:pt x="2525714" y="858309"/>
                </a:lnTo>
                <a:lnTo>
                  <a:pt x="2519893" y="864659"/>
                </a:lnTo>
                <a:lnTo>
                  <a:pt x="2513543" y="870480"/>
                </a:lnTo>
                <a:lnTo>
                  <a:pt x="2506664" y="875771"/>
                </a:lnTo>
                <a:lnTo>
                  <a:pt x="2499255" y="880005"/>
                </a:lnTo>
                <a:lnTo>
                  <a:pt x="2491318" y="884238"/>
                </a:lnTo>
                <a:lnTo>
                  <a:pt x="2482851" y="887413"/>
                </a:lnTo>
                <a:lnTo>
                  <a:pt x="2474384" y="889001"/>
                </a:lnTo>
                <a:lnTo>
                  <a:pt x="2465389" y="890588"/>
                </a:lnTo>
                <a:lnTo>
                  <a:pt x="2456393" y="890588"/>
                </a:lnTo>
                <a:lnTo>
                  <a:pt x="2446868" y="890588"/>
                </a:lnTo>
                <a:lnTo>
                  <a:pt x="2438401" y="889001"/>
                </a:lnTo>
                <a:lnTo>
                  <a:pt x="2429405" y="887413"/>
                </a:lnTo>
                <a:lnTo>
                  <a:pt x="2421468" y="884238"/>
                </a:lnTo>
                <a:lnTo>
                  <a:pt x="2413530" y="880005"/>
                </a:lnTo>
                <a:lnTo>
                  <a:pt x="2406122" y="875771"/>
                </a:lnTo>
                <a:lnTo>
                  <a:pt x="2399243" y="870480"/>
                </a:lnTo>
                <a:lnTo>
                  <a:pt x="2392892" y="864659"/>
                </a:lnTo>
                <a:lnTo>
                  <a:pt x="2387072" y="858309"/>
                </a:lnTo>
                <a:lnTo>
                  <a:pt x="2381780" y="851430"/>
                </a:lnTo>
                <a:lnTo>
                  <a:pt x="2377017" y="844021"/>
                </a:lnTo>
                <a:lnTo>
                  <a:pt x="2373313" y="836084"/>
                </a:lnTo>
                <a:lnTo>
                  <a:pt x="2370138" y="827617"/>
                </a:lnTo>
                <a:lnTo>
                  <a:pt x="2368551" y="819150"/>
                </a:lnTo>
                <a:lnTo>
                  <a:pt x="2366963" y="810684"/>
                </a:lnTo>
                <a:lnTo>
                  <a:pt x="2366963" y="801159"/>
                </a:lnTo>
                <a:lnTo>
                  <a:pt x="2366963" y="791634"/>
                </a:lnTo>
                <a:lnTo>
                  <a:pt x="2368551" y="783167"/>
                </a:lnTo>
                <a:lnTo>
                  <a:pt x="2370138" y="774700"/>
                </a:lnTo>
                <a:lnTo>
                  <a:pt x="2373313" y="766234"/>
                </a:lnTo>
                <a:lnTo>
                  <a:pt x="2377017" y="758296"/>
                </a:lnTo>
                <a:lnTo>
                  <a:pt x="2381780" y="750888"/>
                </a:lnTo>
                <a:lnTo>
                  <a:pt x="2387072" y="744009"/>
                </a:lnTo>
                <a:lnTo>
                  <a:pt x="2392892" y="737129"/>
                </a:lnTo>
                <a:lnTo>
                  <a:pt x="2399243" y="731838"/>
                </a:lnTo>
                <a:lnTo>
                  <a:pt x="2406122" y="726546"/>
                </a:lnTo>
                <a:lnTo>
                  <a:pt x="2413530" y="722313"/>
                </a:lnTo>
                <a:lnTo>
                  <a:pt x="2421468" y="718079"/>
                </a:lnTo>
                <a:lnTo>
                  <a:pt x="2429405" y="714904"/>
                </a:lnTo>
                <a:lnTo>
                  <a:pt x="2438401" y="712788"/>
                </a:lnTo>
                <a:lnTo>
                  <a:pt x="2446868" y="711729"/>
                </a:lnTo>
                <a:lnTo>
                  <a:pt x="2456393" y="711200"/>
                </a:lnTo>
                <a:close/>
                <a:moveTo>
                  <a:pt x="2220384" y="711200"/>
                </a:moveTo>
                <a:lnTo>
                  <a:pt x="2229909" y="711729"/>
                </a:lnTo>
                <a:lnTo>
                  <a:pt x="2238376" y="712788"/>
                </a:lnTo>
                <a:lnTo>
                  <a:pt x="2246842" y="714904"/>
                </a:lnTo>
                <a:lnTo>
                  <a:pt x="2255309" y="718079"/>
                </a:lnTo>
                <a:lnTo>
                  <a:pt x="2263246" y="722313"/>
                </a:lnTo>
                <a:lnTo>
                  <a:pt x="2270655" y="726546"/>
                </a:lnTo>
                <a:lnTo>
                  <a:pt x="2277005" y="731838"/>
                </a:lnTo>
                <a:lnTo>
                  <a:pt x="2283884" y="737129"/>
                </a:lnTo>
                <a:lnTo>
                  <a:pt x="2289705" y="744009"/>
                </a:lnTo>
                <a:lnTo>
                  <a:pt x="2294997" y="750888"/>
                </a:lnTo>
                <a:lnTo>
                  <a:pt x="2299230" y="758296"/>
                </a:lnTo>
                <a:lnTo>
                  <a:pt x="2303463" y="766234"/>
                </a:lnTo>
                <a:lnTo>
                  <a:pt x="2306109" y="774700"/>
                </a:lnTo>
                <a:lnTo>
                  <a:pt x="2308226" y="783167"/>
                </a:lnTo>
                <a:lnTo>
                  <a:pt x="2309284" y="791634"/>
                </a:lnTo>
                <a:lnTo>
                  <a:pt x="2309813" y="801159"/>
                </a:lnTo>
                <a:lnTo>
                  <a:pt x="2309284" y="810684"/>
                </a:lnTo>
                <a:lnTo>
                  <a:pt x="2308226" y="819150"/>
                </a:lnTo>
                <a:lnTo>
                  <a:pt x="2306109" y="827617"/>
                </a:lnTo>
                <a:lnTo>
                  <a:pt x="2303463" y="836084"/>
                </a:lnTo>
                <a:lnTo>
                  <a:pt x="2299230" y="844021"/>
                </a:lnTo>
                <a:lnTo>
                  <a:pt x="2294997" y="851430"/>
                </a:lnTo>
                <a:lnTo>
                  <a:pt x="2289705" y="858309"/>
                </a:lnTo>
                <a:lnTo>
                  <a:pt x="2283884" y="864659"/>
                </a:lnTo>
                <a:lnTo>
                  <a:pt x="2277005" y="870480"/>
                </a:lnTo>
                <a:lnTo>
                  <a:pt x="2270655" y="875771"/>
                </a:lnTo>
                <a:lnTo>
                  <a:pt x="2263246" y="880005"/>
                </a:lnTo>
                <a:lnTo>
                  <a:pt x="2255309" y="884238"/>
                </a:lnTo>
                <a:lnTo>
                  <a:pt x="2246842" y="887413"/>
                </a:lnTo>
                <a:lnTo>
                  <a:pt x="2238376" y="889001"/>
                </a:lnTo>
                <a:lnTo>
                  <a:pt x="2229909" y="890588"/>
                </a:lnTo>
                <a:lnTo>
                  <a:pt x="2220384" y="890588"/>
                </a:lnTo>
                <a:lnTo>
                  <a:pt x="2210859" y="890588"/>
                </a:lnTo>
                <a:lnTo>
                  <a:pt x="2202392" y="889001"/>
                </a:lnTo>
                <a:lnTo>
                  <a:pt x="2193925" y="887413"/>
                </a:lnTo>
                <a:lnTo>
                  <a:pt x="2185459" y="884238"/>
                </a:lnTo>
                <a:lnTo>
                  <a:pt x="2177521" y="880005"/>
                </a:lnTo>
                <a:lnTo>
                  <a:pt x="2170113" y="875771"/>
                </a:lnTo>
                <a:lnTo>
                  <a:pt x="2163234" y="870480"/>
                </a:lnTo>
                <a:lnTo>
                  <a:pt x="2156354" y="864659"/>
                </a:lnTo>
                <a:lnTo>
                  <a:pt x="2151063" y="858309"/>
                </a:lnTo>
                <a:lnTo>
                  <a:pt x="2145771" y="851430"/>
                </a:lnTo>
                <a:lnTo>
                  <a:pt x="2141538" y="844021"/>
                </a:lnTo>
                <a:lnTo>
                  <a:pt x="2137304" y="836084"/>
                </a:lnTo>
                <a:lnTo>
                  <a:pt x="2134129" y="827617"/>
                </a:lnTo>
                <a:lnTo>
                  <a:pt x="2132013" y="819150"/>
                </a:lnTo>
                <a:lnTo>
                  <a:pt x="2130954" y="810684"/>
                </a:lnTo>
                <a:lnTo>
                  <a:pt x="2130425" y="801159"/>
                </a:lnTo>
                <a:lnTo>
                  <a:pt x="2130954" y="791634"/>
                </a:lnTo>
                <a:lnTo>
                  <a:pt x="2132013" y="783167"/>
                </a:lnTo>
                <a:lnTo>
                  <a:pt x="2134129" y="774700"/>
                </a:lnTo>
                <a:lnTo>
                  <a:pt x="2137304" y="766234"/>
                </a:lnTo>
                <a:lnTo>
                  <a:pt x="2141538" y="758296"/>
                </a:lnTo>
                <a:lnTo>
                  <a:pt x="2145771" y="750888"/>
                </a:lnTo>
                <a:lnTo>
                  <a:pt x="2151063" y="744009"/>
                </a:lnTo>
                <a:lnTo>
                  <a:pt x="2156354" y="737129"/>
                </a:lnTo>
                <a:lnTo>
                  <a:pt x="2163234" y="731838"/>
                </a:lnTo>
                <a:lnTo>
                  <a:pt x="2170113" y="726546"/>
                </a:lnTo>
                <a:lnTo>
                  <a:pt x="2177521" y="722313"/>
                </a:lnTo>
                <a:lnTo>
                  <a:pt x="2185459" y="718079"/>
                </a:lnTo>
                <a:lnTo>
                  <a:pt x="2193925" y="714904"/>
                </a:lnTo>
                <a:lnTo>
                  <a:pt x="2202392" y="712788"/>
                </a:lnTo>
                <a:lnTo>
                  <a:pt x="2210859" y="711729"/>
                </a:lnTo>
                <a:lnTo>
                  <a:pt x="2220384" y="711200"/>
                </a:lnTo>
                <a:close/>
                <a:moveTo>
                  <a:pt x="1509978" y="711200"/>
                </a:moveTo>
                <a:lnTo>
                  <a:pt x="1519000" y="711729"/>
                </a:lnTo>
                <a:lnTo>
                  <a:pt x="1528023" y="712788"/>
                </a:lnTo>
                <a:lnTo>
                  <a:pt x="1536514" y="714904"/>
                </a:lnTo>
                <a:lnTo>
                  <a:pt x="1545006" y="718079"/>
                </a:lnTo>
                <a:lnTo>
                  <a:pt x="1552966" y="722313"/>
                </a:lnTo>
                <a:lnTo>
                  <a:pt x="1560396" y="726546"/>
                </a:lnTo>
                <a:lnTo>
                  <a:pt x="1567296" y="731838"/>
                </a:lnTo>
                <a:lnTo>
                  <a:pt x="1574195" y="737129"/>
                </a:lnTo>
                <a:lnTo>
                  <a:pt x="1579502" y="744009"/>
                </a:lnTo>
                <a:lnTo>
                  <a:pt x="1584809" y="750888"/>
                </a:lnTo>
                <a:lnTo>
                  <a:pt x="1589055" y="758296"/>
                </a:lnTo>
                <a:lnTo>
                  <a:pt x="1592770" y="766234"/>
                </a:lnTo>
                <a:lnTo>
                  <a:pt x="1595954" y="774700"/>
                </a:lnTo>
                <a:lnTo>
                  <a:pt x="1598608" y="783167"/>
                </a:lnTo>
                <a:lnTo>
                  <a:pt x="1599670" y="791634"/>
                </a:lnTo>
                <a:lnTo>
                  <a:pt x="1600200" y="801159"/>
                </a:lnTo>
                <a:lnTo>
                  <a:pt x="1599670" y="810684"/>
                </a:lnTo>
                <a:lnTo>
                  <a:pt x="1598608" y="819150"/>
                </a:lnTo>
                <a:lnTo>
                  <a:pt x="1595954" y="827617"/>
                </a:lnTo>
                <a:lnTo>
                  <a:pt x="1592770" y="836084"/>
                </a:lnTo>
                <a:lnTo>
                  <a:pt x="1589055" y="844021"/>
                </a:lnTo>
                <a:lnTo>
                  <a:pt x="1584809" y="851430"/>
                </a:lnTo>
                <a:lnTo>
                  <a:pt x="1579502" y="858309"/>
                </a:lnTo>
                <a:lnTo>
                  <a:pt x="1574195" y="864659"/>
                </a:lnTo>
                <a:lnTo>
                  <a:pt x="1567296" y="870480"/>
                </a:lnTo>
                <a:lnTo>
                  <a:pt x="1560396" y="875771"/>
                </a:lnTo>
                <a:lnTo>
                  <a:pt x="1552966" y="880005"/>
                </a:lnTo>
                <a:lnTo>
                  <a:pt x="1545006" y="884238"/>
                </a:lnTo>
                <a:lnTo>
                  <a:pt x="1536514" y="887413"/>
                </a:lnTo>
                <a:lnTo>
                  <a:pt x="1528023" y="889001"/>
                </a:lnTo>
                <a:lnTo>
                  <a:pt x="1519000" y="890588"/>
                </a:lnTo>
                <a:lnTo>
                  <a:pt x="1509978" y="890588"/>
                </a:lnTo>
                <a:lnTo>
                  <a:pt x="1500425" y="890588"/>
                </a:lnTo>
                <a:lnTo>
                  <a:pt x="1491403" y="889001"/>
                </a:lnTo>
                <a:lnTo>
                  <a:pt x="1482911" y="887413"/>
                </a:lnTo>
                <a:lnTo>
                  <a:pt x="1474951" y="884238"/>
                </a:lnTo>
                <a:lnTo>
                  <a:pt x="1466990" y="880005"/>
                </a:lnTo>
                <a:lnTo>
                  <a:pt x="1459560" y="875771"/>
                </a:lnTo>
                <a:lnTo>
                  <a:pt x="1452661" y="870480"/>
                </a:lnTo>
                <a:lnTo>
                  <a:pt x="1446292" y="864659"/>
                </a:lnTo>
                <a:lnTo>
                  <a:pt x="1440454" y="858309"/>
                </a:lnTo>
                <a:lnTo>
                  <a:pt x="1435147" y="851430"/>
                </a:lnTo>
                <a:lnTo>
                  <a:pt x="1430370" y="844021"/>
                </a:lnTo>
                <a:lnTo>
                  <a:pt x="1426655" y="836084"/>
                </a:lnTo>
                <a:lnTo>
                  <a:pt x="1423471" y="827617"/>
                </a:lnTo>
                <a:lnTo>
                  <a:pt x="1421348" y="819150"/>
                </a:lnTo>
                <a:lnTo>
                  <a:pt x="1420287" y="810684"/>
                </a:lnTo>
                <a:lnTo>
                  <a:pt x="1419225" y="801159"/>
                </a:lnTo>
                <a:lnTo>
                  <a:pt x="1420287" y="791634"/>
                </a:lnTo>
                <a:lnTo>
                  <a:pt x="1421348" y="783167"/>
                </a:lnTo>
                <a:lnTo>
                  <a:pt x="1423471" y="774700"/>
                </a:lnTo>
                <a:lnTo>
                  <a:pt x="1426655" y="766234"/>
                </a:lnTo>
                <a:lnTo>
                  <a:pt x="1430370" y="758296"/>
                </a:lnTo>
                <a:lnTo>
                  <a:pt x="1435147" y="750888"/>
                </a:lnTo>
                <a:lnTo>
                  <a:pt x="1440454" y="744009"/>
                </a:lnTo>
                <a:lnTo>
                  <a:pt x="1446292" y="737129"/>
                </a:lnTo>
                <a:lnTo>
                  <a:pt x="1452661" y="731838"/>
                </a:lnTo>
                <a:lnTo>
                  <a:pt x="1459560" y="726546"/>
                </a:lnTo>
                <a:lnTo>
                  <a:pt x="1466990" y="722313"/>
                </a:lnTo>
                <a:lnTo>
                  <a:pt x="1474951" y="718079"/>
                </a:lnTo>
                <a:lnTo>
                  <a:pt x="1482911" y="714904"/>
                </a:lnTo>
                <a:lnTo>
                  <a:pt x="1491403" y="712788"/>
                </a:lnTo>
                <a:lnTo>
                  <a:pt x="1500425" y="711729"/>
                </a:lnTo>
                <a:lnTo>
                  <a:pt x="1509978" y="711200"/>
                </a:lnTo>
                <a:close/>
                <a:moveTo>
                  <a:pt x="1272118" y="711200"/>
                </a:moveTo>
                <a:lnTo>
                  <a:pt x="1281114" y="711729"/>
                </a:lnTo>
                <a:lnTo>
                  <a:pt x="1290639" y="712788"/>
                </a:lnTo>
                <a:lnTo>
                  <a:pt x="1299105" y="714904"/>
                </a:lnTo>
                <a:lnTo>
                  <a:pt x="1307572" y="718079"/>
                </a:lnTo>
                <a:lnTo>
                  <a:pt x="1315509" y="722313"/>
                </a:lnTo>
                <a:lnTo>
                  <a:pt x="1322918" y="726546"/>
                </a:lnTo>
                <a:lnTo>
                  <a:pt x="1329268" y="731838"/>
                </a:lnTo>
                <a:lnTo>
                  <a:pt x="1336147" y="737129"/>
                </a:lnTo>
                <a:lnTo>
                  <a:pt x="1341439" y="744009"/>
                </a:lnTo>
                <a:lnTo>
                  <a:pt x="1347260" y="750888"/>
                </a:lnTo>
                <a:lnTo>
                  <a:pt x="1351493" y="758296"/>
                </a:lnTo>
                <a:lnTo>
                  <a:pt x="1355197" y="766234"/>
                </a:lnTo>
                <a:lnTo>
                  <a:pt x="1357843" y="774700"/>
                </a:lnTo>
                <a:lnTo>
                  <a:pt x="1360489" y="783167"/>
                </a:lnTo>
                <a:lnTo>
                  <a:pt x="1361547" y="791634"/>
                </a:lnTo>
                <a:lnTo>
                  <a:pt x="1362076" y="801159"/>
                </a:lnTo>
                <a:lnTo>
                  <a:pt x="1361547" y="810684"/>
                </a:lnTo>
                <a:lnTo>
                  <a:pt x="1360489" y="819150"/>
                </a:lnTo>
                <a:lnTo>
                  <a:pt x="1357843" y="827617"/>
                </a:lnTo>
                <a:lnTo>
                  <a:pt x="1355197" y="836084"/>
                </a:lnTo>
                <a:lnTo>
                  <a:pt x="1351493" y="844021"/>
                </a:lnTo>
                <a:lnTo>
                  <a:pt x="1347260" y="851430"/>
                </a:lnTo>
                <a:lnTo>
                  <a:pt x="1341439" y="858309"/>
                </a:lnTo>
                <a:lnTo>
                  <a:pt x="1336147" y="864659"/>
                </a:lnTo>
                <a:lnTo>
                  <a:pt x="1329268" y="870480"/>
                </a:lnTo>
                <a:lnTo>
                  <a:pt x="1322918" y="875771"/>
                </a:lnTo>
                <a:lnTo>
                  <a:pt x="1315509" y="880005"/>
                </a:lnTo>
                <a:lnTo>
                  <a:pt x="1307572" y="884238"/>
                </a:lnTo>
                <a:lnTo>
                  <a:pt x="1299105" y="887413"/>
                </a:lnTo>
                <a:lnTo>
                  <a:pt x="1290639" y="889001"/>
                </a:lnTo>
                <a:lnTo>
                  <a:pt x="1281114" y="890588"/>
                </a:lnTo>
                <a:lnTo>
                  <a:pt x="1272118" y="890588"/>
                </a:lnTo>
                <a:lnTo>
                  <a:pt x="1263122" y="890588"/>
                </a:lnTo>
                <a:lnTo>
                  <a:pt x="1254655" y="889001"/>
                </a:lnTo>
                <a:lnTo>
                  <a:pt x="1245659" y="887413"/>
                </a:lnTo>
                <a:lnTo>
                  <a:pt x="1237722" y="884238"/>
                </a:lnTo>
                <a:lnTo>
                  <a:pt x="1229784" y="880005"/>
                </a:lnTo>
                <a:lnTo>
                  <a:pt x="1222376" y="875771"/>
                </a:lnTo>
                <a:lnTo>
                  <a:pt x="1214968" y="870480"/>
                </a:lnTo>
                <a:lnTo>
                  <a:pt x="1209147" y="864659"/>
                </a:lnTo>
                <a:lnTo>
                  <a:pt x="1202797" y="858309"/>
                </a:lnTo>
                <a:lnTo>
                  <a:pt x="1198034" y="851430"/>
                </a:lnTo>
                <a:lnTo>
                  <a:pt x="1193272" y="844021"/>
                </a:lnTo>
                <a:lnTo>
                  <a:pt x="1189567" y="836084"/>
                </a:lnTo>
                <a:lnTo>
                  <a:pt x="1186392" y="827617"/>
                </a:lnTo>
                <a:lnTo>
                  <a:pt x="1184805" y="819150"/>
                </a:lnTo>
                <a:lnTo>
                  <a:pt x="1182688" y="810684"/>
                </a:lnTo>
                <a:lnTo>
                  <a:pt x="1182688" y="801159"/>
                </a:lnTo>
                <a:lnTo>
                  <a:pt x="1182688" y="791634"/>
                </a:lnTo>
                <a:lnTo>
                  <a:pt x="1184805" y="783167"/>
                </a:lnTo>
                <a:lnTo>
                  <a:pt x="1186392" y="774700"/>
                </a:lnTo>
                <a:lnTo>
                  <a:pt x="1189567" y="766234"/>
                </a:lnTo>
                <a:lnTo>
                  <a:pt x="1193272" y="758296"/>
                </a:lnTo>
                <a:lnTo>
                  <a:pt x="1198034" y="750888"/>
                </a:lnTo>
                <a:lnTo>
                  <a:pt x="1202797" y="744009"/>
                </a:lnTo>
                <a:lnTo>
                  <a:pt x="1209147" y="737129"/>
                </a:lnTo>
                <a:lnTo>
                  <a:pt x="1214968" y="731838"/>
                </a:lnTo>
                <a:lnTo>
                  <a:pt x="1222376" y="726546"/>
                </a:lnTo>
                <a:lnTo>
                  <a:pt x="1229784" y="722313"/>
                </a:lnTo>
                <a:lnTo>
                  <a:pt x="1237722" y="718079"/>
                </a:lnTo>
                <a:lnTo>
                  <a:pt x="1245659" y="714904"/>
                </a:lnTo>
                <a:lnTo>
                  <a:pt x="1254655" y="712788"/>
                </a:lnTo>
                <a:lnTo>
                  <a:pt x="1263122" y="711729"/>
                </a:lnTo>
                <a:lnTo>
                  <a:pt x="1272118" y="711200"/>
                </a:lnTo>
                <a:close/>
                <a:moveTo>
                  <a:pt x="1036109" y="711200"/>
                </a:moveTo>
                <a:lnTo>
                  <a:pt x="1045105" y="711729"/>
                </a:lnTo>
                <a:lnTo>
                  <a:pt x="1053571" y="712788"/>
                </a:lnTo>
                <a:lnTo>
                  <a:pt x="1062038" y="714904"/>
                </a:lnTo>
                <a:lnTo>
                  <a:pt x="1070505" y="718079"/>
                </a:lnTo>
                <a:lnTo>
                  <a:pt x="1078442" y="722313"/>
                </a:lnTo>
                <a:lnTo>
                  <a:pt x="1085851" y="726546"/>
                </a:lnTo>
                <a:lnTo>
                  <a:pt x="1092730" y="731838"/>
                </a:lnTo>
                <a:lnTo>
                  <a:pt x="1099080" y="737129"/>
                </a:lnTo>
                <a:lnTo>
                  <a:pt x="1105430" y="744009"/>
                </a:lnTo>
                <a:lnTo>
                  <a:pt x="1110192" y="750888"/>
                </a:lnTo>
                <a:lnTo>
                  <a:pt x="1114426" y="758296"/>
                </a:lnTo>
                <a:lnTo>
                  <a:pt x="1118659" y="766234"/>
                </a:lnTo>
                <a:lnTo>
                  <a:pt x="1121834" y="774700"/>
                </a:lnTo>
                <a:lnTo>
                  <a:pt x="1123422" y="783167"/>
                </a:lnTo>
                <a:lnTo>
                  <a:pt x="1125009" y="791634"/>
                </a:lnTo>
                <a:lnTo>
                  <a:pt x="1125538" y="801159"/>
                </a:lnTo>
                <a:lnTo>
                  <a:pt x="1125009" y="810684"/>
                </a:lnTo>
                <a:lnTo>
                  <a:pt x="1123422" y="819150"/>
                </a:lnTo>
                <a:lnTo>
                  <a:pt x="1121834" y="827617"/>
                </a:lnTo>
                <a:lnTo>
                  <a:pt x="1118659" y="836084"/>
                </a:lnTo>
                <a:lnTo>
                  <a:pt x="1114426" y="844021"/>
                </a:lnTo>
                <a:lnTo>
                  <a:pt x="1110192" y="851430"/>
                </a:lnTo>
                <a:lnTo>
                  <a:pt x="1105430" y="858309"/>
                </a:lnTo>
                <a:lnTo>
                  <a:pt x="1099080" y="864659"/>
                </a:lnTo>
                <a:lnTo>
                  <a:pt x="1092730" y="870480"/>
                </a:lnTo>
                <a:lnTo>
                  <a:pt x="1085851" y="875771"/>
                </a:lnTo>
                <a:lnTo>
                  <a:pt x="1078442" y="880005"/>
                </a:lnTo>
                <a:lnTo>
                  <a:pt x="1070505" y="884238"/>
                </a:lnTo>
                <a:lnTo>
                  <a:pt x="1062038" y="887413"/>
                </a:lnTo>
                <a:lnTo>
                  <a:pt x="1053571" y="889001"/>
                </a:lnTo>
                <a:lnTo>
                  <a:pt x="1045105" y="890588"/>
                </a:lnTo>
                <a:lnTo>
                  <a:pt x="1036109" y="890588"/>
                </a:lnTo>
                <a:lnTo>
                  <a:pt x="1026055" y="890588"/>
                </a:lnTo>
                <a:lnTo>
                  <a:pt x="1017588" y="889001"/>
                </a:lnTo>
                <a:lnTo>
                  <a:pt x="1009121" y="887413"/>
                </a:lnTo>
                <a:lnTo>
                  <a:pt x="1000655" y="884238"/>
                </a:lnTo>
                <a:lnTo>
                  <a:pt x="992717" y="880005"/>
                </a:lnTo>
                <a:lnTo>
                  <a:pt x="985309" y="875771"/>
                </a:lnTo>
                <a:lnTo>
                  <a:pt x="978959" y="870480"/>
                </a:lnTo>
                <a:lnTo>
                  <a:pt x="972079" y="864659"/>
                </a:lnTo>
                <a:lnTo>
                  <a:pt x="966259" y="858309"/>
                </a:lnTo>
                <a:lnTo>
                  <a:pt x="960967" y="851430"/>
                </a:lnTo>
                <a:lnTo>
                  <a:pt x="956734" y="844021"/>
                </a:lnTo>
                <a:lnTo>
                  <a:pt x="952500" y="836084"/>
                </a:lnTo>
                <a:lnTo>
                  <a:pt x="949325" y="827617"/>
                </a:lnTo>
                <a:lnTo>
                  <a:pt x="947738" y="819150"/>
                </a:lnTo>
                <a:lnTo>
                  <a:pt x="946679" y="810684"/>
                </a:lnTo>
                <a:lnTo>
                  <a:pt x="946150" y="801159"/>
                </a:lnTo>
                <a:lnTo>
                  <a:pt x="946679" y="791634"/>
                </a:lnTo>
                <a:lnTo>
                  <a:pt x="947738" y="783167"/>
                </a:lnTo>
                <a:lnTo>
                  <a:pt x="949325" y="774700"/>
                </a:lnTo>
                <a:lnTo>
                  <a:pt x="952500" y="766234"/>
                </a:lnTo>
                <a:lnTo>
                  <a:pt x="956734" y="758296"/>
                </a:lnTo>
                <a:lnTo>
                  <a:pt x="960967" y="750888"/>
                </a:lnTo>
                <a:lnTo>
                  <a:pt x="966259" y="744009"/>
                </a:lnTo>
                <a:lnTo>
                  <a:pt x="972079" y="737129"/>
                </a:lnTo>
                <a:lnTo>
                  <a:pt x="978959" y="731838"/>
                </a:lnTo>
                <a:lnTo>
                  <a:pt x="985309" y="726546"/>
                </a:lnTo>
                <a:lnTo>
                  <a:pt x="992717" y="722313"/>
                </a:lnTo>
                <a:lnTo>
                  <a:pt x="1000655" y="718079"/>
                </a:lnTo>
                <a:lnTo>
                  <a:pt x="1009121" y="714904"/>
                </a:lnTo>
                <a:lnTo>
                  <a:pt x="1017588" y="712788"/>
                </a:lnTo>
                <a:lnTo>
                  <a:pt x="1026055" y="711729"/>
                </a:lnTo>
                <a:lnTo>
                  <a:pt x="1036109" y="711200"/>
                </a:lnTo>
                <a:close/>
                <a:moveTo>
                  <a:pt x="799572" y="711200"/>
                </a:moveTo>
                <a:lnTo>
                  <a:pt x="809097" y="711729"/>
                </a:lnTo>
                <a:lnTo>
                  <a:pt x="817564" y="712788"/>
                </a:lnTo>
                <a:lnTo>
                  <a:pt x="826559" y="714904"/>
                </a:lnTo>
                <a:lnTo>
                  <a:pt x="834497" y="718079"/>
                </a:lnTo>
                <a:lnTo>
                  <a:pt x="842434" y="722313"/>
                </a:lnTo>
                <a:lnTo>
                  <a:pt x="849843" y="726546"/>
                </a:lnTo>
                <a:lnTo>
                  <a:pt x="856722" y="731838"/>
                </a:lnTo>
                <a:lnTo>
                  <a:pt x="863072" y="737129"/>
                </a:lnTo>
                <a:lnTo>
                  <a:pt x="868893" y="744009"/>
                </a:lnTo>
                <a:lnTo>
                  <a:pt x="874185" y="750888"/>
                </a:lnTo>
                <a:lnTo>
                  <a:pt x="878947" y="758296"/>
                </a:lnTo>
                <a:lnTo>
                  <a:pt x="882651" y="766234"/>
                </a:lnTo>
                <a:lnTo>
                  <a:pt x="885826" y="774700"/>
                </a:lnTo>
                <a:lnTo>
                  <a:pt x="887414" y="783167"/>
                </a:lnTo>
                <a:lnTo>
                  <a:pt x="889001" y="791634"/>
                </a:lnTo>
                <a:lnTo>
                  <a:pt x="889001" y="801159"/>
                </a:lnTo>
                <a:lnTo>
                  <a:pt x="889001" y="810684"/>
                </a:lnTo>
                <a:lnTo>
                  <a:pt x="887414" y="819150"/>
                </a:lnTo>
                <a:lnTo>
                  <a:pt x="885826" y="827617"/>
                </a:lnTo>
                <a:lnTo>
                  <a:pt x="882651" y="836084"/>
                </a:lnTo>
                <a:lnTo>
                  <a:pt x="878947" y="844021"/>
                </a:lnTo>
                <a:lnTo>
                  <a:pt x="874185" y="851430"/>
                </a:lnTo>
                <a:lnTo>
                  <a:pt x="868893" y="858309"/>
                </a:lnTo>
                <a:lnTo>
                  <a:pt x="863072" y="864659"/>
                </a:lnTo>
                <a:lnTo>
                  <a:pt x="856722" y="870480"/>
                </a:lnTo>
                <a:lnTo>
                  <a:pt x="849843" y="875771"/>
                </a:lnTo>
                <a:lnTo>
                  <a:pt x="842434" y="880005"/>
                </a:lnTo>
                <a:lnTo>
                  <a:pt x="834497" y="884238"/>
                </a:lnTo>
                <a:lnTo>
                  <a:pt x="826559" y="887413"/>
                </a:lnTo>
                <a:lnTo>
                  <a:pt x="817564" y="889001"/>
                </a:lnTo>
                <a:lnTo>
                  <a:pt x="809097" y="890588"/>
                </a:lnTo>
                <a:lnTo>
                  <a:pt x="799572" y="890588"/>
                </a:lnTo>
                <a:lnTo>
                  <a:pt x="790576" y="890588"/>
                </a:lnTo>
                <a:lnTo>
                  <a:pt x="781580" y="889001"/>
                </a:lnTo>
                <a:lnTo>
                  <a:pt x="773113" y="887413"/>
                </a:lnTo>
                <a:lnTo>
                  <a:pt x="764647" y="884238"/>
                </a:lnTo>
                <a:lnTo>
                  <a:pt x="756709" y="880005"/>
                </a:lnTo>
                <a:lnTo>
                  <a:pt x="749301" y="875771"/>
                </a:lnTo>
                <a:lnTo>
                  <a:pt x="742422" y="870480"/>
                </a:lnTo>
                <a:lnTo>
                  <a:pt x="735542" y="864659"/>
                </a:lnTo>
                <a:lnTo>
                  <a:pt x="730251" y="858309"/>
                </a:lnTo>
                <a:lnTo>
                  <a:pt x="724959" y="851430"/>
                </a:lnTo>
                <a:lnTo>
                  <a:pt x="720726" y="844021"/>
                </a:lnTo>
                <a:lnTo>
                  <a:pt x="717022" y="836084"/>
                </a:lnTo>
                <a:lnTo>
                  <a:pt x="713847" y="827617"/>
                </a:lnTo>
                <a:lnTo>
                  <a:pt x="711201" y="819150"/>
                </a:lnTo>
                <a:lnTo>
                  <a:pt x="710142" y="810684"/>
                </a:lnTo>
                <a:lnTo>
                  <a:pt x="709613" y="801159"/>
                </a:lnTo>
                <a:lnTo>
                  <a:pt x="710142" y="791634"/>
                </a:lnTo>
                <a:lnTo>
                  <a:pt x="711201" y="783167"/>
                </a:lnTo>
                <a:lnTo>
                  <a:pt x="713847" y="774700"/>
                </a:lnTo>
                <a:lnTo>
                  <a:pt x="717022" y="766234"/>
                </a:lnTo>
                <a:lnTo>
                  <a:pt x="720726" y="758296"/>
                </a:lnTo>
                <a:lnTo>
                  <a:pt x="724959" y="750888"/>
                </a:lnTo>
                <a:lnTo>
                  <a:pt x="730251" y="744009"/>
                </a:lnTo>
                <a:lnTo>
                  <a:pt x="735542" y="737129"/>
                </a:lnTo>
                <a:lnTo>
                  <a:pt x="742422" y="731838"/>
                </a:lnTo>
                <a:lnTo>
                  <a:pt x="749301" y="726546"/>
                </a:lnTo>
                <a:lnTo>
                  <a:pt x="756709" y="722313"/>
                </a:lnTo>
                <a:lnTo>
                  <a:pt x="764647" y="718079"/>
                </a:lnTo>
                <a:lnTo>
                  <a:pt x="773113" y="714904"/>
                </a:lnTo>
                <a:lnTo>
                  <a:pt x="781580" y="712788"/>
                </a:lnTo>
                <a:lnTo>
                  <a:pt x="790576" y="711729"/>
                </a:lnTo>
                <a:lnTo>
                  <a:pt x="799572" y="711200"/>
                </a:lnTo>
                <a:close/>
                <a:moveTo>
                  <a:pt x="2693194" y="474662"/>
                </a:moveTo>
                <a:lnTo>
                  <a:pt x="2702163" y="475717"/>
                </a:lnTo>
                <a:lnTo>
                  <a:pt x="2711660" y="476773"/>
                </a:lnTo>
                <a:lnTo>
                  <a:pt x="2720102" y="478883"/>
                </a:lnTo>
                <a:lnTo>
                  <a:pt x="2728544" y="482049"/>
                </a:lnTo>
                <a:lnTo>
                  <a:pt x="2736458" y="485742"/>
                </a:lnTo>
                <a:lnTo>
                  <a:pt x="2743845" y="489963"/>
                </a:lnTo>
                <a:lnTo>
                  <a:pt x="2750176" y="495767"/>
                </a:lnTo>
                <a:lnTo>
                  <a:pt x="2757035" y="501043"/>
                </a:lnTo>
                <a:lnTo>
                  <a:pt x="2762311" y="507902"/>
                </a:lnTo>
                <a:lnTo>
                  <a:pt x="2768115" y="514233"/>
                </a:lnTo>
                <a:lnTo>
                  <a:pt x="2772336" y="521620"/>
                </a:lnTo>
                <a:lnTo>
                  <a:pt x="2776029" y="529534"/>
                </a:lnTo>
                <a:lnTo>
                  <a:pt x="2778667" y="537976"/>
                </a:lnTo>
                <a:lnTo>
                  <a:pt x="2781305" y="546417"/>
                </a:lnTo>
                <a:lnTo>
                  <a:pt x="2782360" y="555387"/>
                </a:lnTo>
                <a:lnTo>
                  <a:pt x="2782888" y="564884"/>
                </a:lnTo>
                <a:lnTo>
                  <a:pt x="2782360" y="573853"/>
                </a:lnTo>
                <a:lnTo>
                  <a:pt x="2781305" y="582295"/>
                </a:lnTo>
                <a:lnTo>
                  <a:pt x="2778667" y="591264"/>
                </a:lnTo>
                <a:lnTo>
                  <a:pt x="2776029" y="599179"/>
                </a:lnTo>
                <a:lnTo>
                  <a:pt x="2772336" y="607093"/>
                </a:lnTo>
                <a:lnTo>
                  <a:pt x="2768115" y="614479"/>
                </a:lnTo>
                <a:lnTo>
                  <a:pt x="2762311" y="621866"/>
                </a:lnTo>
                <a:lnTo>
                  <a:pt x="2757035" y="627670"/>
                </a:lnTo>
                <a:lnTo>
                  <a:pt x="2750176" y="634001"/>
                </a:lnTo>
                <a:lnTo>
                  <a:pt x="2743845" y="638749"/>
                </a:lnTo>
                <a:lnTo>
                  <a:pt x="2736458" y="643498"/>
                </a:lnTo>
                <a:lnTo>
                  <a:pt x="2728544" y="647191"/>
                </a:lnTo>
                <a:lnTo>
                  <a:pt x="2720102" y="650357"/>
                </a:lnTo>
                <a:lnTo>
                  <a:pt x="2711660" y="651940"/>
                </a:lnTo>
                <a:lnTo>
                  <a:pt x="2702163" y="654050"/>
                </a:lnTo>
                <a:lnTo>
                  <a:pt x="2693194" y="654050"/>
                </a:lnTo>
                <a:lnTo>
                  <a:pt x="2684225" y="654050"/>
                </a:lnTo>
                <a:lnTo>
                  <a:pt x="2675255" y="651940"/>
                </a:lnTo>
                <a:lnTo>
                  <a:pt x="2666813" y="650357"/>
                </a:lnTo>
                <a:lnTo>
                  <a:pt x="2658899" y="647191"/>
                </a:lnTo>
                <a:lnTo>
                  <a:pt x="2650985" y="643498"/>
                </a:lnTo>
                <a:lnTo>
                  <a:pt x="2643598" y="638749"/>
                </a:lnTo>
                <a:lnTo>
                  <a:pt x="2636212" y="634001"/>
                </a:lnTo>
                <a:lnTo>
                  <a:pt x="2630408" y="627670"/>
                </a:lnTo>
                <a:lnTo>
                  <a:pt x="2624077" y="621866"/>
                </a:lnTo>
                <a:lnTo>
                  <a:pt x="2619328" y="614479"/>
                </a:lnTo>
                <a:lnTo>
                  <a:pt x="2614580" y="607093"/>
                </a:lnTo>
                <a:lnTo>
                  <a:pt x="2610887" y="599179"/>
                </a:lnTo>
                <a:lnTo>
                  <a:pt x="2607721" y="591264"/>
                </a:lnTo>
                <a:lnTo>
                  <a:pt x="2605083" y="582295"/>
                </a:lnTo>
                <a:lnTo>
                  <a:pt x="2604028" y="573853"/>
                </a:lnTo>
                <a:lnTo>
                  <a:pt x="2603500" y="564884"/>
                </a:lnTo>
                <a:lnTo>
                  <a:pt x="2604028" y="555387"/>
                </a:lnTo>
                <a:lnTo>
                  <a:pt x="2605083" y="546417"/>
                </a:lnTo>
                <a:lnTo>
                  <a:pt x="2607721" y="537976"/>
                </a:lnTo>
                <a:lnTo>
                  <a:pt x="2610887" y="529534"/>
                </a:lnTo>
                <a:lnTo>
                  <a:pt x="2614580" y="521620"/>
                </a:lnTo>
                <a:lnTo>
                  <a:pt x="2619328" y="514233"/>
                </a:lnTo>
                <a:lnTo>
                  <a:pt x="2624077" y="507902"/>
                </a:lnTo>
                <a:lnTo>
                  <a:pt x="2630408" y="501043"/>
                </a:lnTo>
                <a:lnTo>
                  <a:pt x="2636212" y="495767"/>
                </a:lnTo>
                <a:lnTo>
                  <a:pt x="2643598" y="489963"/>
                </a:lnTo>
                <a:lnTo>
                  <a:pt x="2650985" y="485742"/>
                </a:lnTo>
                <a:lnTo>
                  <a:pt x="2658899" y="482049"/>
                </a:lnTo>
                <a:lnTo>
                  <a:pt x="2666813" y="478883"/>
                </a:lnTo>
                <a:lnTo>
                  <a:pt x="2675255" y="476773"/>
                </a:lnTo>
                <a:lnTo>
                  <a:pt x="2684225" y="475717"/>
                </a:lnTo>
                <a:lnTo>
                  <a:pt x="2693194" y="474662"/>
                </a:lnTo>
                <a:close/>
                <a:moveTo>
                  <a:pt x="2456393" y="474662"/>
                </a:moveTo>
                <a:lnTo>
                  <a:pt x="2465389" y="475717"/>
                </a:lnTo>
                <a:lnTo>
                  <a:pt x="2474384" y="476773"/>
                </a:lnTo>
                <a:lnTo>
                  <a:pt x="2482851" y="478883"/>
                </a:lnTo>
                <a:lnTo>
                  <a:pt x="2491318" y="482049"/>
                </a:lnTo>
                <a:lnTo>
                  <a:pt x="2499255" y="485742"/>
                </a:lnTo>
                <a:lnTo>
                  <a:pt x="2506664" y="489963"/>
                </a:lnTo>
                <a:lnTo>
                  <a:pt x="2513543" y="495767"/>
                </a:lnTo>
                <a:lnTo>
                  <a:pt x="2519893" y="501043"/>
                </a:lnTo>
                <a:lnTo>
                  <a:pt x="2525714" y="507902"/>
                </a:lnTo>
                <a:lnTo>
                  <a:pt x="2531005" y="514233"/>
                </a:lnTo>
                <a:lnTo>
                  <a:pt x="2535238" y="521620"/>
                </a:lnTo>
                <a:lnTo>
                  <a:pt x="2538943" y="529534"/>
                </a:lnTo>
                <a:lnTo>
                  <a:pt x="2542118" y="537976"/>
                </a:lnTo>
                <a:lnTo>
                  <a:pt x="2544234" y="546417"/>
                </a:lnTo>
                <a:lnTo>
                  <a:pt x="2545822" y="555387"/>
                </a:lnTo>
                <a:lnTo>
                  <a:pt x="2546351" y="564884"/>
                </a:lnTo>
                <a:lnTo>
                  <a:pt x="2545822" y="573853"/>
                </a:lnTo>
                <a:lnTo>
                  <a:pt x="2544234" y="582295"/>
                </a:lnTo>
                <a:lnTo>
                  <a:pt x="2542118" y="591264"/>
                </a:lnTo>
                <a:lnTo>
                  <a:pt x="2538943" y="599179"/>
                </a:lnTo>
                <a:lnTo>
                  <a:pt x="2535238" y="607093"/>
                </a:lnTo>
                <a:lnTo>
                  <a:pt x="2531005" y="614479"/>
                </a:lnTo>
                <a:lnTo>
                  <a:pt x="2525714" y="621866"/>
                </a:lnTo>
                <a:lnTo>
                  <a:pt x="2519893" y="627670"/>
                </a:lnTo>
                <a:lnTo>
                  <a:pt x="2513543" y="634001"/>
                </a:lnTo>
                <a:lnTo>
                  <a:pt x="2506664" y="638749"/>
                </a:lnTo>
                <a:lnTo>
                  <a:pt x="2499255" y="643498"/>
                </a:lnTo>
                <a:lnTo>
                  <a:pt x="2491318" y="647191"/>
                </a:lnTo>
                <a:lnTo>
                  <a:pt x="2482851" y="650357"/>
                </a:lnTo>
                <a:lnTo>
                  <a:pt x="2474384" y="651940"/>
                </a:lnTo>
                <a:lnTo>
                  <a:pt x="2465389" y="654050"/>
                </a:lnTo>
                <a:lnTo>
                  <a:pt x="2456393" y="654050"/>
                </a:lnTo>
                <a:lnTo>
                  <a:pt x="2446868" y="654050"/>
                </a:lnTo>
                <a:lnTo>
                  <a:pt x="2438401" y="651940"/>
                </a:lnTo>
                <a:lnTo>
                  <a:pt x="2429405" y="650357"/>
                </a:lnTo>
                <a:lnTo>
                  <a:pt x="2421468" y="647191"/>
                </a:lnTo>
                <a:lnTo>
                  <a:pt x="2413530" y="643498"/>
                </a:lnTo>
                <a:lnTo>
                  <a:pt x="2406122" y="638749"/>
                </a:lnTo>
                <a:lnTo>
                  <a:pt x="2399243" y="634001"/>
                </a:lnTo>
                <a:lnTo>
                  <a:pt x="2392892" y="627670"/>
                </a:lnTo>
                <a:lnTo>
                  <a:pt x="2387072" y="621866"/>
                </a:lnTo>
                <a:lnTo>
                  <a:pt x="2381780" y="614479"/>
                </a:lnTo>
                <a:lnTo>
                  <a:pt x="2377017" y="607093"/>
                </a:lnTo>
                <a:lnTo>
                  <a:pt x="2373313" y="599179"/>
                </a:lnTo>
                <a:lnTo>
                  <a:pt x="2370138" y="591264"/>
                </a:lnTo>
                <a:lnTo>
                  <a:pt x="2368551" y="582295"/>
                </a:lnTo>
                <a:lnTo>
                  <a:pt x="2366963" y="573853"/>
                </a:lnTo>
                <a:lnTo>
                  <a:pt x="2366963" y="564884"/>
                </a:lnTo>
                <a:lnTo>
                  <a:pt x="2366963" y="555387"/>
                </a:lnTo>
                <a:lnTo>
                  <a:pt x="2368551" y="546417"/>
                </a:lnTo>
                <a:lnTo>
                  <a:pt x="2370138" y="537976"/>
                </a:lnTo>
                <a:lnTo>
                  <a:pt x="2373313" y="529534"/>
                </a:lnTo>
                <a:lnTo>
                  <a:pt x="2377017" y="521620"/>
                </a:lnTo>
                <a:lnTo>
                  <a:pt x="2381780" y="514233"/>
                </a:lnTo>
                <a:lnTo>
                  <a:pt x="2387072" y="507902"/>
                </a:lnTo>
                <a:lnTo>
                  <a:pt x="2392892" y="501043"/>
                </a:lnTo>
                <a:lnTo>
                  <a:pt x="2399243" y="495767"/>
                </a:lnTo>
                <a:lnTo>
                  <a:pt x="2406122" y="489963"/>
                </a:lnTo>
                <a:lnTo>
                  <a:pt x="2413530" y="485742"/>
                </a:lnTo>
                <a:lnTo>
                  <a:pt x="2421468" y="482049"/>
                </a:lnTo>
                <a:lnTo>
                  <a:pt x="2429405" y="478883"/>
                </a:lnTo>
                <a:lnTo>
                  <a:pt x="2438401" y="476773"/>
                </a:lnTo>
                <a:lnTo>
                  <a:pt x="2446868" y="475717"/>
                </a:lnTo>
                <a:lnTo>
                  <a:pt x="2456393" y="474662"/>
                </a:lnTo>
                <a:close/>
                <a:moveTo>
                  <a:pt x="2220384" y="474662"/>
                </a:moveTo>
                <a:lnTo>
                  <a:pt x="2229909" y="475717"/>
                </a:lnTo>
                <a:lnTo>
                  <a:pt x="2238376" y="476773"/>
                </a:lnTo>
                <a:lnTo>
                  <a:pt x="2246842" y="478883"/>
                </a:lnTo>
                <a:lnTo>
                  <a:pt x="2255309" y="482049"/>
                </a:lnTo>
                <a:lnTo>
                  <a:pt x="2263246" y="485742"/>
                </a:lnTo>
                <a:lnTo>
                  <a:pt x="2270655" y="489963"/>
                </a:lnTo>
                <a:lnTo>
                  <a:pt x="2277005" y="495767"/>
                </a:lnTo>
                <a:lnTo>
                  <a:pt x="2283884" y="501043"/>
                </a:lnTo>
                <a:lnTo>
                  <a:pt x="2289705" y="507902"/>
                </a:lnTo>
                <a:lnTo>
                  <a:pt x="2294997" y="514233"/>
                </a:lnTo>
                <a:lnTo>
                  <a:pt x="2299230" y="521620"/>
                </a:lnTo>
                <a:lnTo>
                  <a:pt x="2303463" y="529534"/>
                </a:lnTo>
                <a:lnTo>
                  <a:pt x="2306109" y="537976"/>
                </a:lnTo>
                <a:lnTo>
                  <a:pt x="2308226" y="546417"/>
                </a:lnTo>
                <a:lnTo>
                  <a:pt x="2309284" y="555387"/>
                </a:lnTo>
                <a:lnTo>
                  <a:pt x="2309813" y="564884"/>
                </a:lnTo>
                <a:lnTo>
                  <a:pt x="2309284" y="573853"/>
                </a:lnTo>
                <a:lnTo>
                  <a:pt x="2308226" y="582295"/>
                </a:lnTo>
                <a:lnTo>
                  <a:pt x="2306109" y="591264"/>
                </a:lnTo>
                <a:lnTo>
                  <a:pt x="2303463" y="599179"/>
                </a:lnTo>
                <a:lnTo>
                  <a:pt x="2299230" y="607093"/>
                </a:lnTo>
                <a:lnTo>
                  <a:pt x="2294997" y="614479"/>
                </a:lnTo>
                <a:lnTo>
                  <a:pt x="2289705" y="621866"/>
                </a:lnTo>
                <a:lnTo>
                  <a:pt x="2283884" y="627670"/>
                </a:lnTo>
                <a:lnTo>
                  <a:pt x="2277005" y="634001"/>
                </a:lnTo>
                <a:lnTo>
                  <a:pt x="2270655" y="638749"/>
                </a:lnTo>
                <a:lnTo>
                  <a:pt x="2263246" y="643498"/>
                </a:lnTo>
                <a:lnTo>
                  <a:pt x="2255309" y="647191"/>
                </a:lnTo>
                <a:lnTo>
                  <a:pt x="2246842" y="650357"/>
                </a:lnTo>
                <a:lnTo>
                  <a:pt x="2238376" y="651940"/>
                </a:lnTo>
                <a:lnTo>
                  <a:pt x="2229909" y="654050"/>
                </a:lnTo>
                <a:lnTo>
                  <a:pt x="2220384" y="654050"/>
                </a:lnTo>
                <a:lnTo>
                  <a:pt x="2210859" y="654050"/>
                </a:lnTo>
                <a:lnTo>
                  <a:pt x="2202392" y="651940"/>
                </a:lnTo>
                <a:lnTo>
                  <a:pt x="2193925" y="650357"/>
                </a:lnTo>
                <a:lnTo>
                  <a:pt x="2185459" y="647191"/>
                </a:lnTo>
                <a:lnTo>
                  <a:pt x="2177521" y="643498"/>
                </a:lnTo>
                <a:lnTo>
                  <a:pt x="2170113" y="638749"/>
                </a:lnTo>
                <a:lnTo>
                  <a:pt x="2163234" y="634001"/>
                </a:lnTo>
                <a:lnTo>
                  <a:pt x="2156354" y="627670"/>
                </a:lnTo>
                <a:lnTo>
                  <a:pt x="2151063" y="621866"/>
                </a:lnTo>
                <a:lnTo>
                  <a:pt x="2145771" y="614479"/>
                </a:lnTo>
                <a:lnTo>
                  <a:pt x="2141538" y="607093"/>
                </a:lnTo>
                <a:lnTo>
                  <a:pt x="2137304" y="599179"/>
                </a:lnTo>
                <a:lnTo>
                  <a:pt x="2134129" y="591264"/>
                </a:lnTo>
                <a:lnTo>
                  <a:pt x="2132013" y="582295"/>
                </a:lnTo>
                <a:lnTo>
                  <a:pt x="2130954" y="573853"/>
                </a:lnTo>
                <a:lnTo>
                  <a:pt x="2130425" y="564884"/>
                </a:lnTo>
                <a:lnTo>
                  <a:pt x="2130954" y="555387"/>
                </a:lnTo>
                <a:lnTo>
                  <a:pt x="2132013" y="546417"/>
                </a:lnTo>
                <a:lnTo>
                  <a:pt x="2134129" y="537976"/>
                </a:lnTo>
                <a:lnTo>
                  <a:pt x="2137304" y="529534"/>
                </a:lnTo>
                <a:lnTo>
                  <a:pt x="2141538" y="521620"/>
                </a:lnTo>
                <a:lnTo>
                  <a:pt x="2145771" y="514233"/>
                </a:lnTo>
                <a:lnTo>
                  <a:pt x="2151063" y="507902"/>
                </a:lnTo>
                <a:lnTo>
                  <a:pt x="2156354" y="501043"/>
                </a:lnTo>
                <a:lnTo>
                  <a:pt x="2163234" y="495767"/>
                </a:lnTo>
                <a:lnTo>
                  <a:pt x="2170113" y="489963"/>
                </a:lnTo>
                <a:lnTo>
                  <a:pt x="2177521" y="485742"/>
                </a:lnTo>
                <a:lnTo>
                  <a:pt x="2185459" y="482049"/>
                </a:lnTo>
                <a:lnTo>
                  <a:pt x="2193925" y="478883"/>
                </a:lnTo>
                <a:lnTo>
                  <a:pt x="2202392" y="476773"/>
                </a:lnTo>
                <a:lnTo>
                  <a:pt x="2210859" y="475717"/>
                </a:lnTo>
                <a:lnTo>
                  <a:pt x="2220384" y="474662"/>
                </a:lnTo>
                <a:close/>
                <a:moveTo>
                  <a:pt x="1983320" y="474662"/>
                </a:moveTo>
                <a:lnTo>
                  <a:pt x="1992369" y="475717"/>
                </a:lnTo>
                <a:lnTo>
                  <a:pt x="2001418" y="476773"/>
                </a:lnTo>
                <a:lnTo>
                  <a:pt x="2009934" y="478883"/>
                </a:lnTo>
                <a:lnTo>
                  <a:pt x="2017918" y="482049"/>
                </a:lnTo>
                <a:lnTo>
                  <a:pt x="2025902" y="485742"/>
                </a:lnTo>
                <a:lnTo>
                  <a:pt x="2033354" y="489963"/>
                </a:lnTo>
                <a:lnTo>
                  <a:pt x="2040806" y="495767"/>
                </a:lnTo>
                <a:lnTo>
                  <a:pt x="2046661" y="501043"/>
                </a:lnTo>
                <a:lnTo>
                  <a:pt x="2053049" y="507902"/>
                </a:lnTo>
                <a:lnTo>
                  <a:pt x="2057839" y="514233"/>
                </a:lnTo>
                <a:lnTo>
                  <a:pt x="2062630" y="521620"/>
                </a:lnTo>
                <a:lnTo>
                  <a:pt x="2066356" y="529534"/>
                </a:lnTo>
                <a:lnTo>
                  <a:pt x="2069549" y="537976"/>
                </a:lnTo>
                <a:lnTo>
                  <a:pt x="2071146" y="546417"/>
                </a:lnTo>
                <a:lnTo>
                  <a:pt x="2073275" y="555387"/>
                </a:lnTo>
                <a:lnTo>
                  <a:pt x="2073275" y="564884"/>
                </a:lnTo>
                <a:lnTo>
                  <a:pt x="2073275" y="573853"/>
                </a:lnTo>
                <a:lnTo>
                  <a:pt x="2071146" y="582295"/>
                </a:lnTo>
                <a:lnTo>
                  <a:pt x="2069549" y="591264"/>
                </a:lnTo>
                <a:lnTo>
                  <a:pt x="2066356" y="599179"/>
                </a:lnTo>
                <a:lnTo>
                  <a:pt x="2062630" y="607093"/>
                </a:lnTo>
                <a:lnTo>
                  <a:pt x="2057839" y="614479"/>
                </a:lnTo>
                <a:lnTo>
                  <a:pt x="2053049" y="621866"/>
                </a:lnTo>
                <a:lnTo>
                  <a:pt x="2046661" y="627670"/>
                </a:lnTo>
                <a:lnTo>
                  <a:pt x="2040806" y="634001"/>
                </a:lnTo>
                <a:lnTo>
                  <a:pt x="2033354" y="638749"/>
                </a:lnTo>
                <a:lnTo>
                  <a:pt x="2025902" y="643498"/>
                </a:lnTo>
                <a:lnTo>
                  <a:pt x="2017918" y="647191"/>
                </a:lnTo>
                <a:lnTo>
                  <a:pt x="2009934" y="650357"/>
                </a:lnTo>
                <a:lnTo>
                  <a:pt x="2001418" y="651940"/>
                </a:lnTo>
                <a:lnTo>
                  <a:pt x="1992369" y="654050"/>
                </a:lnTo>
                <a:lnTo>
                  <a:pt x="1983320" y="654050"/>
                </a:lnTo>
                <a:lnTo>
                  <a:pt x="1973739" y="654050"/>
                </a:lnTo>
                <a:lnTo>
                  <a:pt x="1964690" y="651940"/>
                </a:lnTo>
                <a:lnTo>
                  <a:pt x="1956174" y="650357"/>
                </a:lnTo>
                <a:lnTo>
                  <a:pt x="1947657" y="647191"/>
                </a:lnTo>
                <a:lnTo>
                  <a:pt x="1939673" y="643498"/>
                </a:lnTo>
                <a:lnTo>
                  <a:pt x="1932221" y="638749"/>
                </a:lnTo>
                <a:lnTo>
                  <a:pt x="1925834" y="634001"/>
                </a:lnTo>
                <a:lnTo>
                  <a:pt x="1918914" y="627670"/>
                </a:lnTo>
                <a:lnTo>
                  <a:pt x="1913591" y="621866"/>
                </a:lnTo>
                <a:lnTo>
                  <a:pt x="1907736" y="614479"/>
                </a:lnTo>
                <a:lnTo>
                  <a:pt x="1903478" y="607093"/>
                </a:lnTo>
                <a:lnTo>
                  <a:pt x="1899752" y="599179"/>
                </a:lnTo>
                <a:lnTo>
                  <a:pt x="1897091" y="591264"/>
                </a:lnTo>
                <a:lnTo>
                  <a:pt x="1894429" y="582295"/>
                </a:lnTo>
                <a:lnTo>
                  <a:pt x="1893365" y="573853"/>
                </a:lnTo>
                <a:lnTo>
                  <a:pt x="1892300" y="564884"/>
                </a:lnTo>
                <a:lnTo>
                  <a:pt x="1893365" y="555387"/>
                </a:lnTo>
                <a:lnTo>
                  <a:pt x="1894429" y="546417"/>
                </a:lnTo>
                <a:lnTo>
                  <a:pt x="1897091" y="537976"/>
                </a:lnTo>
                <a:lnTo>
                  <a:pt x="1899752" y="529534"/>
                </a:lnTo>
                <a:lnTo>
                  <a:pt x="1903478" y="521620"/>
                </a:lnTo>
                <a:lnTo>
                  <a:pt x="1907736" y="514233"/>
                </a:lnTo>
                <a:lnTo>
                  <a:pt x="1913591" y="507902"/>
                </a:lnTo>
                <a:lnTo>
                  <a:pt x="1918914" y="501043"/>
                </a:lnTo>
                <a:lnTo>
                  <a:pt x="1925834" y="495767"/>
                </a:lnTo>
                <a:lnTo>
                  <a:pt x="1932221" y="489963"/>
                </a:lnTo>
                <a:lnTo>
                  <a:pt x="1939673" y="485742"/>
                </a:lnTo>
                <a:lnTo>
                  <a:pt x="1947657" y="482049"/>
                </a:lnTo>
                <a:lnTo>
                  <a:pt x="1956174" y="478883"/>
                </a:lnTo>
                <a:lnTo>
                  <a:pt x="1964690" y="476773"/>
                </a:lnTo>
                <a:lnTo>
                  <a:pt x="1973739" y="475717"/>
                </a:lnTo>
                <a:lnTo>
                  <a:pt x="1983320" y="474662"/>
                </a:lnTo>
                <a:close/>
                <a:moveTo>
                  <a:pt x="1272118" y="474662"/>
                </a:moveTo>
                <a:lnTo>
                  <a:pt x="1281114" y="475717"/>
                </a:lnTo>
                <a:lnTo>
                  <a:pt x="1290639" y="476773"/>
                </a:lnTo>
                <a:lnTo>
                  <a:pt x="1299105" y="478883"/>
                </a:lnTo>
                <a:lnTo>
                  <a:pt x="1307572" y="482049"/>
                </a:lnTo>
                <a:lnTo>
                  <a:pt x="1315509" y="485742"/>
                </a:lnTo>
                <a:lnTo>
                  <a:pt x="1322918" y="489963"/>
                </a:lnTo>
                <a:lnTo>
                  <a:pt x="1329268" y="495767"/>
                </a:lnTo>
                <a:lnTo>
                  <a:pt x="1336147" y="501043"/>
                </a:lnTo>
                <a:lnTo>
                  <a:pt x="1341439" y="507902"/>
                </a:lnTo>
                <a:lnTo>
                  <a:pt x="1347260" y="514233"/>
                </a:lnTo>
                <a:lnTo>
                  <a:pt x="1351493" y="521620"/>
                </a:lnTo>
                <a:lnTo>
                  <a:pt x="1355197" y="529534"/>
                </a:lnTo>
                <a:lnTo>
                  <a:pt x="1357843" y="537976"/>
                </a:lnTo>
                <a:lnTo>
                  <a:pt x="1360489" y="546417"/>
                </a:lnTo>
                <a:lnTo>
                  <a:pt x="1361547" y="555387"/>
                </a:lnTo>
                <a:lnTo>
                  <a:pt x="1362076" y="564884"/>
                </a:lnTo>
                <a:lnTo>
                  <a:pt x="1361547" y="573853"/>
                </a:lnTo>
                <a:lnTo>
                  <a:pt x="1360489" y="582295"/>
                </a:lnTo>
                <a:lnTo>
                  <a:pt x="1357843" y="591264"/>
                </a:lnTo>
                <a:lnTo>
                  <a:pt x="1355197" y="599179"/>
                </a:lnTo>
                <a:lnTo>
                  <a:pt x="1351493" y="607093"/>
                </a:lnTo>
                <a:lnTo>
                  <a:pt x="1347260" y="614479"/>
                </a:lnTo>
                <a:lnTo>
                  <a:pt x="1341439" y="621866"/>
                </a:lnTo>
                <a:lnTo>
                  <a:pt x="1336147" y="627670"/>
                </a:lnTo>
                <a:lnTo>
                  <a:pt x="1329268" y="634001"/>
                </a:lnTo>
                <a:lnTo>
                  <a:pt x="1322918" y="638749"/>
                </a:lnTo>
                <a:lnTo>
                  <a:pt x="1315509" y="643498"/>
                </a:lnTo>
                <a:lnTo>
                  <a:pt x="1307572" y="647191"/>
                </a:lnTo>
                <a:lnTo>
                  <a:pt x="1299105" y="650357"/>
                </a:lnTo>
                <a:lnTo>
                  <a:pt x="1290639" y="651940"/>
                </a:lnTo>
                <a:lnTo>
                  <a:pt x="1281114" y="654050"/>
                </a:lnTo>
                <a:lnTo>
                  <a:pt x="1272118" y="654050"/>
                </a:lnTo>
                <a:lnTo>
                  <a:pt x="1263122" y="654050"/>
                </a:lnTo>
                <a:lnTo>
                  <a:pt x="1254655" y="651940"/>
                </a:lnTo>
                <a:lnTo>
                  <a:pt x="1245659" y="650357"/>
                </a:lnTo>
                <a:lnTo>
                  <a:pt x="1237722" y="647191"/>
                </a:lnTo>
                <a:lnTo>
                  <a:pt x="1229784" y="643498"/>
                </a:lnTo>
                <a:lnTo>
                  <a:pt x="1222376" y="638749"/>
                </a:lnTo>
                <a:lnTo>
                  <a:pt x="1214968" y="634001"/>
                </a:lnTo>
                <a:lnTo>
                  <a:pt x="1209147" y="627670"/>
                </a:lnTo>
                <a:lnTo>
                  <a:pt x="1202797" y="621866"/>
                </a:lnTo>
                <a:lnTo>
                  <a:pt x="1198034" y="614479"/>
                </a:lnTo>
                <a:lnTo>
                  <a:pt x="1193272" y="607093"/>
                </a:lnTo>
                <a:lnTo>
                  <a:pt x="1189567" y="599179"/>
                </a:lnTo>
                <a:lnTo>
                  <a:pt x="1186392" y="591264"/>
                </a:lnTo>
                <a:lnTo>
                  <a:pt x="1184805" y="582295"/>
                </a:lnTo>
                <a:lnTo>
                  <a:pt x="1182688" y="573853"/>
                </a:lnTo>
                <a:lnTo>
                  <a:pt x="1182688" y="564884"/>
                </a:lnTo>
                <a:lnTo>
                  <a:pt x="1182688" y="555387"/>
                </a:lnTo>
                <a:lnTo>
                  <a:pt x="1184805" y="546417"/>
                </a:lnTo>
                <a:lnTo>
                  <a:pt x="1186392" y="537976"/>
                </a:lnTo>
                <a:lnTo>
                  <a:pt x="1189567" y="529534"/>
                </a:lnTo>
                <a:lnTo>
                  <a:pt x="1193272" y="521620"/>
                </a:lnTo>
                <a:lnTo>
                  <a:pt x="1198034" y="514233"/>
                </a:lnTo>
                <a:lnTo>
                  <a:pt x="1202797" y="507902"/>
                </a:lnTo>
                <a:lnTo>
                  <a:pt x="1209147" y="501043"/>
                </a:lnTo>
                <a:lnTo>
                  <a:pt x="1214968" y="495767"/>
                </a:lnTo>
                <a:lnTo>
                  <a:pt x="1222376" y="489963"/>
                </a:lnTo>
                <a:lnTo>
                  <a:pt x="1229784" y="485742"/>
                </a:lnTo>
                <a:lnTo>
                  <a:pt x="1237722" y="482049"/>
                </a:lnTo>
                <a:lnTo>
                  <a:pt x="1245659" y="478883"/>
                </a:lnTo>
                <a:lnTo>
                  <a:pt x="1254655" y="476773"/>
                </a:lnTo>
                <a:lnTo>
                  <a:pt x="1263122" y="475717"/>
                </a:lnTo>
                <a:lnTo>
                  <a:pt x="1272118" y="474662"/>
                </a:lnTo>
                <a:close/>
                <a:moveTo>
                  <a:pt x="1036109" y="474662"/>
                </a:moveTo>
                <a:lnTo>
                  <a:pt x="1045105" y="475717"/>
                </a:lnTo>
                <a:lnTo>
                  <a:pt x="1053571" y="476773"/>
                </a:lnTo>
                <a:lnTo>
                  <a:pt x="1062038" y="478883"/>
                </a:lnTo>
                <a:lnTo>
                  <a:pt x="1070505" y="482049"/>
                </a:lnTo>
                <a:lnTo>
                  <a:pt x="1078442" y="485742"/>
                </a:lnTo>
                <a:lnTo>
                  <a:pt x="1085851" y="489963"/>
                </a:lnTo>
                <a:lnTo>
                  <a:pt x="1092730" y="495767"/>
                </a:lnTo>
                <a:lnTo>
                  <a:pt x="1099080" y="501043"/>
                </a:lnTo>
                <a:lnTo>
                  <a:pt x="1105430" y="507902"/>
                </a:lnTo>
                <a:lnTo>
                  <a:pt x="1110192" y="514233"/>
                </a:lnTo>
                <a:lnTo>
                  <a:pt x="1114426" y="521620"/>
                </a:lnTo>
                <a:lnTo>
                  <a:pt x="1118659" y="529534"/>
                </a:lnTo>
                <a:lnTo>
                  <a:pt x="1121834" y="537976"/>
                </a:lnTo>
                <a:lnTo>
                  <a:pt x="1123422" y="546417"/>
                </a:lnTo>
                <a:lnTo>
                  <a:pt x="1125009" y="555387"/>
                </a:lnTo>
                <a:lnTo>
                  <a:pt x="1125538" y="564884"/>
                </a:lnTo>
                <a:lnTo>
                  <a:pt x="1125009" y="573853"/>
                </a:lnTo>
                <a:lnTo>
                  <a:pt x="1123422" y="582295"/>
                </a:lnTo>
                <a:lnTo>
                  <a:pt x="1121834" y="591264"/>
                </a:lnTo>
                <a:lnTo>
                  <a:pt x="1118659" y="599179"/>
                </a:lnTo>
                <a:lnTo>
                  <a:pt x="1114426" y="607093"/>
                </a:lnTo>
                <a:lnTo>
                  <a:pt x="1110192" y="614479"/>
                </a:lnTo>
                <a:lnTo>
                  <a:pt x="1105430" y="621866"/>
                </a:lnTo>
                <a:lnTo>
                  <a:pt x="1099080" y="627670"/>
                </a:lnTo>
                <a:lnTo>
                  <a:pt x="1092730" y="634001"/>
                </a:lnTo>
                <a:lnTo>
                  <a:pt x="1085851" y="638749"/>
                </a:lnTo>
                <a:lnTo>
                  <a:pt x="1078442" y="643498"/>
                </a:lnTo>
                <a:lnTo>
                  <a:pt x="1070505" y="647191"/>
                </a:lnTo>
                <a:lnTo>
                  <a:pt x="1062038" y="650357"/>
                </a:lnTo>
                <a:lnTo>
                  <a:pt x="1053571" y="651940"/>
                </a:lnTo>
                <a:lnTo>
                  <a:pt x="1045105" y="654050"/>
                </a:lnTo>
                <a:lnTo>
                  <a:pt x="1036109" y="654050"/>
                </a:lnTo>
                <a:lnTo>
                  <a:pt x="1026055" y="654050"/>
                </a:lnTo>
                <a:lnTo>
                  <a:pt x="1017588" y="651940"/>
                </a:lnTo>
                <a:lnTo>
                  <a:pt x="1009121" y="650357"/>
                </a:lnTo>
                <a:lnTo>
                  <a:pt x="1000655" y="647191"/>
                </a:lnTo>
                <a:lnTo>
                  <a:pt x="992717" y="643498"/>
                </a:lnTo>
                <a:lnTo>
                  <a:pt x="985309" y="638749"/>
                </a:lnTo>
                <a:lnTo>
                  <a:pt x="978959" y="634001"/>
                </a:lnTo>
                <a:lnTo>
                  <a:pt x="972079" y="627670"/>
                </a:lnTo>
                <a:lnTo>
                  <a:pt x="966259" y="621866"/>
                </a:lnTo>
                <a:lnTo>
                  <a:pt x="960967" y="614479"/>
                </a:lnTo>
                <a:lnTo>
                  <a:pt x="956734" y="607093"/>
                </a:lnTo>
                <a:lnTo>
                  <a:pt x="952500" y="599179"/>
                </a:lnTo>
                <a:lnTo>
                  <a:pt x="949325" y="591264"/>
                </a:lnTo>
                <a:lnTo>
                  <a:pt x="947738" y="582295"/>
                </a:lnTo>
                <a:lnTo>
                  <a:pt x="946679" y="573853"/>
                </a:lnTo>
                <a:lnTo>
                  <a:pt x="946150" y="564884"/>
                </a:lnTo>
                <a:lnTo>
                  <a:pt x="946679" y="555387"/>
                </a:lnTo>
                <a:lnTo>
                  <a:pt x="947738" y="546417"/>
                </a:lnTo>
                <a:lnTo>
                  <a:pt x="949325" y="537976"/>
                </a:lnTo>
                <a:lnTo>
                  <a:pt x="952500" y="529534"/>
                </a:lnTo>
                <a:lnTo>
                  <a:pt x="956734" y="521620"/>
                </a:lnTo>
                <a:lnTo>
                  <a:pt x="960967" y="514233"/>
                </a:lnTo>
                <a:lnTo>
                  <a:pt x="966259" y="507902"/>
                </a:lnTo>
                <a:lnTo>
                  <a:pt x="972079" y="501043"/>
                </a:lnTo>
                <a:lnTo>
                  <a:pt x="978959" y="495767"/>
                </a:lnTo>
                <a:lnTo>
                  <a:pt x="985309" y="489963"/>
                </a:lnTo>
                <a:lnTo>
                  <a:pt x="992717" y="485742"/>
                </a:lnTo>
                <a:lnTo>
                  <a:pt x="1000655" y="482049"/>
                </a:lnTo>
                <a:lnTo>
                  <a:pt x="1009121" y="478883"/>
                </a:lnTo>
                <a:lnTo>
                  <a:pt x="1017588" y="476773"/>
                </a:lnTo>
                <a:lnTo>
                  <a:pt x="1026055" y="475717"/>
                </a:lnTo>
                <a:lnTo>
                  <a:pt x="1036109" y="474662"/>
                </a:lnTo>
                <a:close/>
                <a:moveTo>
                  <a:pt x="799572" y="474662"/>
                </a:moveTo>
                <a:lnTo>
                  <a:pt x="809097" y="475717"/>
                </a:lnTo>
                <a:lnTo>
                  <a:pt x="817564" y="476773"/>
                </a:lnTo>
                <a:lnTo>
                  <a:pt x="826559" y="478883"/>
                </a:lnTo>
                <a:lnTo>
                  <a:pt x="834497" y="482049"/>
                </a:lnTo>
                <a:lnTo>
                  <a:pt x="842434" y="485742"/>
                </a:lnTo>
                <a:lnTo>
                  <a:pt x="849843" y="489963"/>
                </a:lnTo>
                <a:lnTo>
                  <a:pt x="856722" y="495767"/>
                </a:lnTo>
                <a:lnTo>
                  <a:pt x="863072" y="501043"/>
                </a:lnTo>
                <a:lnTo>
                  <a:pt x="868893" y="507902"/>
                </a:lnTo>
                <a:lnTo>
                  <a:pt x="874185" y="514233"/>
                </a:lnTo>
                <a:lnTo>
                  <a:pt x="878947" y="521620"/>
                </a:lnTo>
                <a:lnTo>
                  <a:pt x="882651" y="529534"/>
                </a:lnTo>
                <a:lnTo>
                  <a:pt x="885826" y="537976"/>
                </a:lnTo>
                <a:lnTo>
                  <a:pt x="887414" y="546417"/>
                </a:lnTo>
                <a:lnTo>
                  <a:pt x="889001" y="555387"/>
                </a:lnTo>
                <a:lnTo>
                  <a:pt x="889001" y="564884"/>
                </a:lnTo>
                <a:lnTo>
                  <a:pt x="889001" y="573853"/>
                </a:lnTo>
                <a:lnTo>
                  <a:pt x="887414" y="582295"/>
                </a:lnTo>
                <a:lnTo>
                  <a:pt x="885826" y="591264"/>
                </a:lnTo>
                <a:lnTo>
                  <a:pt x="882651" y="599179"/>
                </a:lnTo>
                <a:lnTo>
                  <a:pt x="878947" y="607093"/>
                </a:lnTo>
                <a:lnTo>
                  <a:pt x="874185" y="614479"/>
                </a:lnTo>
                <a:lnTo>
                  <a:pt x="868893" y="621866"/>
                </a:lnTo>
                <a:lnTo>
                  <a:pt x="863072" y="627670"/>
                </a:lnTo>
                <a:lnTo>
                  <a:pt x="856722" y="634001"/>
                </a:lnTo>
                <a:lnTo>
                  <a:pt x="849843" y="638749"/>
                </a:lnTo>
                <a:lnTo>
                  <a:pt x="842434" y="643498"/>
                </a:lnTo>
                <a:lnTo>
                  <a:pt x="834497" y="647191"/>
                </a:lnTo>
                <a:lnTo>
                  <a:pt x="826559" y="650357"/>
                </a:lnTo>
                <a:lnTo>
                  <a:pt x="817564" y="651940"/>
                </a:lnTo>
                <a:lnTo>
                  <a:pt x="809097" y="654050"/>
                </a:lnTo>
                <a:lnTo>
                  <a:pt x="799572" y="654050"/>
                </a:lnTo>
                <a:lnTo>
                  <a:pt x="790576" y="654050"/>
                </a:lnTo>
                <a:lnTo>
                  <a:pt x="781580" y="651940"/>
                </a:lnTo>
                <a:lnTo>
                  <a:pt x="773113" y="650357"/>
                </a:lnTo>
                <a:lnTo>
                  <a:pt x="764647" y="647191"/>
                </a:lnTo>
                <a:lnTo>
                  <a:pt x="756709" y="643498"/>
                </a:lnTo>
                <a:lnTo>
                  <a:pt x="749301" y="638749"/>
                </a:lnTo>
                <a:lnTo>
                  <a:pt x="742422" y="634001"/>
                </a:lnTo>
                <a:lnTo>
                  <a:pt x="735542" y="627670"/>
                </a:lnTo>
                <a:lnTo>
                  <a:pt x="730251" y="621866"/>
                </a:lnTo>
                <a:lnTo>
                  <a:pt x="724959" y="614479"/>
                </a:lnTo>
                <a:lnTo>
                  <a:pt x="720726" y="607093"/>
                </a:lnTo>
                <a:lnTo>
                  <a:pt x="717022" y="599179"/>
                </a:lnTo>
                <a:lnTo>
                  <a:pt x="713847" y="591264"/>
                </a:lnTo>
                <a:lnTo>
                  <a:pt x="711201" y="582295"/>
                </a:lnTo>
                <a:lnTo>
                  <a:pt x="710142" y="573853"/>
                </a:lnTo>
                <a:lnTo>
                  <a:pt x="709613" y="564884"/>
                </a:lnTo>
                <a:lnTo>
                  <a:pt x="710142" y="555387"/>
                </a:lnTo>
                <a:lnTo>
                  <a:pt x="711201" y="546417"/>
                </a:lnTo>
                <a:lnTo>
                  <a:pt x="713847" y="537976"/>
                </a:lnTo>
                <a:lnTo>
                  <a:pt x="717022" y="529534"/>
                </a:lnTo>
                <a:lnTo>
                  <a:pt x="720726" y="521620"/>
                </a:lnTo>
                <a:lnTo>
                  <a:pt x="724959" y="514233"/>
                </a:lnTo>
                <a:lnTo>
                  <a:pt x="730251" y="507902"/>
                </a:lnTo>
                <a:lnTo>
                  <a:pt x="735542" y="501043"/>
                </a:lnTo>
                <a:lnTo>
                  <a:pt x="742422" y="495767"/>
                </a:lnTo>
                <a:lnTo>
                  <a:pt x="749301" y="489963"/>
                </a:lnTo>
                <a:lnTo>
                  <a:pt x="756709" y="485742"/>
                </a:lnTo>
                <a:lnTo>
                  <a:pt x="764647" y="482049"/>
                </a:lnTo>
                <a:lnTo>
                  <a:pt x="773113" y="478883"/>
                </a:lnTo>
                <a:lnTo>
                  <a:pt x="781580" y="476773"/>
                </a:lnTo>
                <a:lnTo>
                  <a:pt x="790576" y="475717"/>
                </a:lnTo>
                <a:lnTo>
                  <a:pt x="799572" y="474662"/>
                </a:lnTo>
                <a:close/>
                <a:moveTo>
                  <a:pt x="563032" y="474662"/>
                </a:moveTo>
                <a:lnTo>
                  <a:pt x="571975" y="475717"/>
                </a:lnTo>
                <a:lnTo>
                  <a:pt x="580918" y="476773"/>
                </a:lnTo>
                <a:lnTo>
                  <a:pt x="589335" y="478883"/>
                </a:lnTo>
                <a:lnTo>
                  <a:pt x="597226" y="482049"/>
                </a:lnTo>
                <a:lnTo>
                  <a:pt x="605117" y="485742"/>
                </a:lnTo>
                <a:lnTo>
                  <a:pt x="613008" y="489963"/>
                </a:lnTo>
                <a:lnTo>
                  <a:pt x="619847" y="495767"/>
                </a:lnTo>
                <a:lnTo>
                  <a:pt x="625633" y="501043"/>
                </a:lnTo>
                <a:lnTo>
                  <a:pt x="631946" y="507902"/>
                </a:lnTo>
                <a:lnTo>
                  <a:pt x="636681" y="514233"/>
                </a:lnTo>
                <a:lnTo>
                  <a:pt x="641415" y="521620"/>
                </a:lnTo>
                <a:lnTo>
                  <a:pt x="645098" y="529534"/>
                </a:lnTo>
                <a:lnTo>
                  <a:pt x="648254" y="537976"/>
                </a:lnTo>
                <a:lnTo>
                  <a:pt x="650885" y="546417"/>
                </a:lnTo>
                <a:lnTo>
                  <a:pt x="651937" y="555387"/>
                </a:lnTo>
                <a:lnTo>
                  <a:pt x="652463" y="564884"/>
                </a:lnTo>
                <a:lnTo>
                  <a:pt x="651937" y="573853"/>
                </a:lnTo>
                <a:lnTo>
                  <a:pt x="650885" y="582295"/>
                </a:lnTo>
                <a:lnTo>
                  <a:pt x="648254" y="591264"/>
                </a:lnTo>
                <a:lnTo>
                  <a:pt x="645098" y="599179"/>
                </a:lnTo>
                <a:lnTo>
                  <a:pt x="641415" y="607093"/>
                </a:lnTo>
                <a:lnTo>
                  <a:pt x="636681" y="614479"/>
                </a:lnTo>
                <a:lnTo>
                  <a:pt x="631946" y="621866"/>
                </a:lnTo>
                <a:lnTo>
                  <a:pt x="625633" y="627670"/>
                </a:lnTo>
                <a:lnTo>
                  <a:pt x="619847" y="634001"/>
                </a:lnTo>
                <a:lnTo>
                  <a:pt x="613008" y="638749"/>
                </a:lnTo>
                <a:lnTo>
                  <a:pt x="605117" y="643498"/>
                </a:lnTo>
                <a:lnTo>
                  <a:pt x="597226" y="647191"/>
                </a:lnTo>
                <a:lnTo>
                  <a:pt x="589335" y="650357"/>
                </a:lnTo>
                <a:lnTo>
                  <a:pt x="580918" y="651940"/>
                </a:lnTo>
                <a:lnTo>
                  <a:pt x="571975" y="654050"/>
                </a:lnTo>
                <a:lnTo>
                  <a:pt x="563032" y="654050"/>
                </a:lnTo>
                <a:lnTo>
                  <a:pt x="554089" y="654050"/>
                </a:lnTo>
                <a:lnTo>
                  <a:pt x="544620" y="651940"/>
                </a:lnTo>
                <a:lnTo>
                  <a:pt x="536202" y="650357"/>
                </a:lnTo>
                <a:lnTo>
                  <a:pt x="527785" y="647191"/>
                </a:lnTo>
                <a:lnTo>
                  <a:pt x="519894" y="643498"/>
                </a:lnTo>
                <a:lnTo>
                  <a:pt x="512530" y="638749"/>
                </a:lnTo>
                <a:lnTo>
                  <a:pt x="506217" y="634001"/>
                </a:lnTo>
                <a:lnTo>
                  <a:pt x="499378" y="627670"/>
                </a:lnTo>
                <a:lnTo>
                  <a:pt x="494117" y="621866"/>
                </a:lnTo>
                <a:lnTo>
                  <a:pt x="488331" y="614479"/>
                </a:lnTo>
                <a:lnTo>
                  <a:pt x="484122" y="607093"/>
                </a:lnTo>
                <a:lnTo>
                  <a:pt x="480440" y="599179"/>
                </a:lnTo>
                <a:lnTo>
                  <a:pt x="477809" y="591264"/>
                </a:lnTo>
                <a:lnTo>
                  <a:pt x="475179" y="582295"/>
                </a:lnTo>
                <a:lnTo>
                  <a:pt x="474127" y="573853"/>
                </a:lnTo>
                <a:lnTo>
                  <a:pt x="473075" y="564884"/>
                </a:lnTo>
                <a:lnTo>
                  <a:pt x="474127" y="555387"/>
                </a:lnTo>
                <a:lnTo>
                  <a:pt x="475179" y="546417"/>
                </a:lnTo>
                <a:lnTo>
                  <a:pt x="477809" y="537976"/>
                </a:lnTo>
                <a:lnTo>
                  <a:pt x="480440" y="529534"/>
                </a:lnTo>
                <a:lnTo>
                  <a:pt x="484122" y="521620"/>
                </a:lnTo>
                <a:lnTo>
                  <a:pt x="488331" y="514233"/>
                </a:lnTo>
                <a:lnTo>
                  <a:pt x="494117" y="507902"/>
                </a:lnTo>
                <a:lnTo>
                  <a:pt x="499378" y="501043"/>
                </a:lnTo>
                <a:lnTo>
                  <a:pt x="506217" y="495767"/>
                </a:lnTo>
                <a:lnTo>
                  <a:pt x="512530" y="489963"/>
                </a:lnTo>
                <a:lnTo>
                  <a:pt x="519894" y="485742"/>
                </a:lnTo>
                <a:lnTo>
                  <a:pt x="527785" y="482049"/>
                </a:lnTo>
                <a:lnTo>
                  <a:pt x="536202" y="478883"/>
                </a:lnTo>
                <a:lnTo>
                  <a:pt x="544620" y="476773"/>
                </a:lnTo>
                <a:lnTo>
                  <a:pt x="554089" y="475717"/>
                </a:lnTo>
                <a:lnTo>
                  <a:pt x="563032" y="474662"/>
                </a:lnTo>
                <a:close/>
                <a:moveTo>
                  <a:pt x="2456393" y="238125"/>
                </a:moveTo>
                <a:lnTo>
                  <a:pt x="2465389" y="238653"/>
                </a:lnTo>
                <a:lnTo>
                  <a:pt x="2474384" y="239708"/>
                </a:lnTo>
                <a:lnTo>
                  <a:pt x="2482851" y="242346"/>
                </a:lnTo>
                <a:lnTo>
                  <a:pt x="2491318" y="245512"/>
                </a:lnTo>
                <a:lnTo>
                  <a:pt x="2499255" y="249205"/>
                </a:lnTo>
                <a:lnTo>
                  <a:pt x="2506664" y="253426"/>
                </a:lnTo>
                <a:lnTo>
                  <a:pt x="2513543" y="258702"/>
                </a:lnTo>
                <a:lnTo>
                  <a:pt x="2519893" y="263978"/>
                </a:lnTo>
                <a:lnTo>
                  <a:pt x="2525714" y="270837"/>
                </a:lnTo>
                <a:lnTo>
                  <a:pt x="2531005" y="277696"/>
                </a:lnTo>
                <a:lnTo>
                  <a:pt x="2535238" y="285610"/>
                </a:lnTo>
                <a:lnTo>
                  <a:pt x="2538943" y="292469"/>
                </a:lnTo>
                <a:lnTo>
                  <a:pt x="2542118" y="301439"/>
                </a:lnTo>
                <a:lnTo>
                  <a:pt x="2544234" y="309880"/>
                </a:lnTo>
                <a:lnTo>
                  <a:pt x="2545822" y="318850"/>
                </a:lnTo>
                <a:lnTo>
                  <a:pt x="2546351" y="327819"/>
                </a:lnTo>
                <a:lnTo>
                  <a:pt x="2545822" y="336789"/>
                </a:lnTo>
                <a:lnTo>
                  <a:pt x="2544234" y="346286"/>
                </a:lnTo>
                <a:lnTo>
                  <a:pt x="2542118" y="354727"/>
                </a:lnTo>
                <a:lnTo>
                  <a:pt x="2538943" y="362642"/>
                </a:lnTo>
                <a:lnTo>
                  <a:pt x="2535238" y="370556"/>
                </a:lnTo>
                <a:lnTo>
                  <a:pt x="2531005" y="378470"/>
                </a:lnTo>
                <a:lnTo>
                  <a:pt x="2525714" y="384801"/>
                </a:lnTo>
                <a:lnTo>
                  <a:pt x="2519893" y="391133"/>
                </a:lnTo>
                <a:lnTo>
                  <a:pt x="2513543" y="396936"/>
                </a:lnTo>
                <a:lnTo>
                  <a:pt x="2506664" y="402212"/>
                </a:lnTo>
                <a:lnTo>
                  <a:pt x="2499255" y="406961"/>
                </a:lnTo>
                <a:lnTo>
                  <a:pt x="2491318" y="410654"/>
                </a:lnTo>
                <a:lnTo>
                  <a:pt x="2482851" y="413292"/>
                </a:lnTo>
                <a:lnTo>
                  <a:pt x="2474384" y="415930"/>
                </a:lnTo>
                <a:lnTo>
                  <a:pt x="2465389" y="416986"/>
                </a:lnTo>
                <a:lnTo>
                  <a:pt x="2456393" y="417513"/>
                </a:lnTo>
                <a:lnTo>
                  <a:pt x="2446868" y="416986"/>
                </a:lnTo>
                <a:lnTo>
                  <a:pt x="2438401" y="415930"/>
                </a:lnTo>
                <a:lnTo>
                  <a:pt x="2429405" y="413292"/>
                </a:lnTo>
                <a:lnTo>
                  <a:pt x="2421468" y="410654"/>
                </a:lnTo>
                <a:lnTo>
                  <a:pt x="2413530" y="406961"/>
                </a:lnTo>
                <a:lnTo>
                  <a:pt x="2406122" y="402212"/>
                </a:lnTo>
                <a:lnTo>
                  <a:pt x="2399243" y="396936"/>
                </a:lnTo>
                <a:lnTo>
                  <a:pt x="2392892" y="391133"/>
                </a:lnTo>
                <a:lnTo>
                  <a:pt x="2387072" y="384801"/>
                </a:lnTo>
                <a:lnTo>
                  <a:pt x="2381780" y="378470"/>
                </a:lnTo>
                <a:lnTo>
                  <a:pt x="2377017" y="370556"/>
                </a:lnTo>
                <a:lnTo>
                  <a:pt x="2373313" y="362642"/>
                </a:lnTo>
                <a:lnTo>
                  <a:pt x="2370138" y="354727"/>
                </a:lnTo>
                <a:lnTo>
                  <a:pt x="2368551" y="346286"/>
                </a:lnTo>
                <a:lnTo>
                  <a:pt x="2366963" y="336789"/>
                </a:lnTo>
                <a:lnTo>
                  <a:pt x="2366963" y="327819"/>
                </a:lnTo>
                <a:lnTo>
                  <a:pt x="2366963" y="318850"/>
                </a:lnTo>
                <a:lnTo>
                  <a:pt x="2368551" y="309880"/>
                </a:lnTo>
                <a:lnTo>
                  <a:pt x="2370138" y="301439"/>
                </a:lnTo>
                <a:lnTo>
                  <a:pt x="2373313" y="292469"/>
                </a:lnTo>
                <a:lnTo>
                  <a:pt x="2377017" y="285610"/>
                </a:lnTo>
                <a:lnTo>
                  <a:pt x="2381780" y="277696"/>
                </a:lnTo>
                <a:lnTo>
                  <a:pt x="2387072" y="270837"/>
                </a:lnTo>
                <a:lnTo>
                  <a:pt x="2392892" y="263978"/>
                </a:lnTo>
                <a:lnTo>
                  <a:pt x="2399243" y="258702"/>
                </a:lnTo>
                <a:lnTo>
                  <a:pt x="2406122" y="253426"/>
                </a:lnTo>
                <a:lnTo>
                  <a:pt x="2413530" y="249205"/>
                </a:lnTo>
                <a:lnTo>
                  <a:pt x="2421468" y="245512"/>
                </a:lnTo>
                <a:lnTo>
                  <a:pt x="2429405" y="242346"/>
                </a:lnTo>
                <a:lnTo>
                  <a:pt x="2438401" y="239708"/>
                </a:lnTo>
                <a:lnTo>
                  <a:pt x="2446868" y="238653"/>
                </a:lnTo>
                <a:lnTo>
                  <a:pt x="2456393" y="238125"/>
                </a:lnTo>
                <a:close/>
                <a:moveTo>
                  <a:pt x="2220384" y="238125"/>
                </a:moveTo>
                <a:lnTo>
                  <a:pt x="2229909" y="238653"/>
                </a:lnTo>
                <a:lnTo>
                  <a:pt x="2238376" y="239708"/>
                </a:lnTo>
                <a:lnTo>
                  <a:pt x="2246842" y="242346"/>
                </a:lnTo>
                <a:lnTo>
                  <a:pt x="2255309" y="245512"/>
                </a:lnTo>
                <a:lnTo>
                  <a:pt x="2263246" y="249205"/>
                </a:lnTo>
                <a:lnTo>
                  <a:pt x="2270655" y="253426"/>
                </a:lnTo>
                <a:lnTo>
                  <a:pt x="2277005" y="258702"/>
                </a:lnTo>
                <a:lnTo>
                  <a:pt x="2283884" y="263978"/>
                </a:lnTo>
                <a:lnTo>
                  <a:pt x="2289705" y="270837"/>
                </a:lnTo>
                <a:lnTo>
                  <a:pt x="2294997" y="277696"/>
                </a:lnTo>
                <a:lnTo>
                  <a:pt x="2299230" y="285610"/>
                </a:lnTo>
                <a:lnTo>
                  <a:pt x="2303463" y="292469"/>
                </a:lnTo>
                <a:lnTo>
                  <a:pt x="2306109" y="301439"/>
                </a:lnTo>
                <a:lnTo>
                  <a:pt x="2308226" y="309880"/>
                </a:lnTo>
                <a:lnTo>
                  <a:pt x="2309284" y="318850"/>
                </a:lnTo>
                <a:lnTo>
                  <a:pt x="2309813" y="327819"/>
                </a:lnTo>
                <a:lnTo>
                  <a:pt x="2309284" y="336789"/>
                </a:lnTo>
                <a:lnTo>
                  <a:pt x="2308226" y="346286"/>
                </a:lnTo>
                <a:lnTo>
                  <a:pt x="2306109" y="354727"/>
                </a:lnTo>
                <a:lnTo>
                  <a:pt x="2303463" y="362642"/>
                </a:lnTo>
                <a:lnTo>
                  <a:pt x="2299230" y="370556"/>
                </a:lnTo>
                <a:lnTo>
                  <a:pt x="2294997" y="378470"/>
                </a:lnTo>
                <a:lnTo>
                  <a:pt x="2289705" y="384801"/>
                </a:lnTo>
                <a:lnTo>
                  <a:pt x="2283884" y="391133"/>
                </a:lnTo>
                <a:lnTo>
                  <a:pt x="2277005" y="396936"/>
                </a:lnTo>
                <a:lnTo>
                  <a:pt x="2270655" y="402212"/>
                </a:lnTo>
                <a:lnTo>
                  <a:pt x="2263246" y="406961"/>
                </a:lnTo>
                <a:lnTo>
                  <a:pt x="2255309" y="410654"/>
                </a:lnTo>
                <a:lnTo>
                  <a:pt x="2246842" y="413292"/>
                </a:lnTo>
                <a:lnTo>
                  <a:pt x="2238376" y="415930"/>
                </a:lnTo>
                <a:lnTo>
                  <a:pt x="2229909" y="416986"/>
                </a:lnTo>
                <a:lnTo>
                  <a:pt x="2220384" y="417513"/>
                </a:lnTo>
                <a:lnTo>
                  <a:pt x="2210859" y="416986"/>
                </a:lnTo>
                <a:lnTo>
                  <a:pt x="2202392" y="415930"/>
                </a:lnTo>
                <a:lnTo>
                  <a:pt x="2193925" y="413292"/>
                </a:lnTo>
                <a:lnTo>
                  <a:pt x="2185459" y="410654"/>
                </a:lnTo>
                <a:lnTo>
                  <a:pt x="2177521" y="406961"/>
                </a:lnTo>
                <a:lnTo>
                  <a:pt x="2170113" y="402212"/>
                </a:lnTo>
                <a:lnTo>
                  <a:pt x="2163234" y="396936"/>
                </a:lnTo>
                <a:lnTo>
                  <a:pt x="2156354" y="391133"/>
                </a:lnTo>
                <a:lnTo>
                  <a:pt x="2151063" y="384801"/>
                </a:lnTo>
                <a:lnTo>
                  <a:pt x="2145771" y="378470"/>
                </a:lnTo>
                <a:lnTo>
                  <a:pt x="2141538" y="370556"/>
                </a:lnTo>
                <a:lnTo>
                  <a:pt x="2137304" y="362642"/>
                </a:lnTo>
                <a:lnTo>
                  <a:pt x="2134129" y="354727"/>
                </a:lnTo>
                <a:lnTo>
                  <a:pt x="2132013" y="346286"/>
                </a:lnTo>
                <a:lnTo>
                  <a:pt x="2130954" y="336789"/>
                </a:lnTo>
                <a:lnTo>
                  <a:pt x="2130425" y="327819"/>
                </a:lnTo>
                <a:lnTo>
                  <a:pt x="2130954" y="318850"/>
                </a:lnTo>
                <a:lnTo>
                  <a:pt x="2132013" y="309880"/>
                </a:lnTo>
                <a:lnTo>
                  <a:pt x="2134129" y="301439"/>
                </a:lnTo>
                <a:lnTo>
                  <a:pt x="2137304" y="292469"/>
                </a:lnTo>
                <a:lnTo>
                  <a:pt x="2141538" y="285610"/>
                </a:lnTo>
                <a:lnTo>
                  <a:pt x="2145771" y="277696"/>
                </a:lnTo>
                <a:lnTo>
                  <a:pt x="2151063" y="270837"/>
                </a:lnTo>
                <a:lnTo>
                  <a:pt x="2156354" y="263978"/>
                </a:lnTo>
                <a:lnTo>
                  <a:pt x="2163234" y="258702"/>
                </a:lnTo>
                <a:lnTo>
                  <a:pt x="2170113" y="253426"/>
                </a:lnTo>
                <a:lnTo>
                  <a:pt x="2177521" y="249205"/>
                </a:lnTo>
                <a:lnTo>
                  <a:pt x="2185459" y="245512"/>
                </a:lnTo>
                <a:lnTo>
                  <a:pt x="2193925" y="242346"/>
                </a:lnTo>
                <a:lnTo>
                  <a:pt x="2202392" y="239708"/>
                </a:lnTo>
                <a:lnTo>
                  <a:pt x="2210859" y="238653"/>
                </a:lnTo>
                <a:lnTo>
                  <a:pt x="2220384" y="238125"/>
                </a:lnTo>
                <a:close/>
                <a:moveTo>
                  <a:pt x="1983320" y="238125"/>
                </a:moveTo>
                <a:lnTo>
                  <a:pt x="1992369" y="238653"/>
                </a:lnTo>
                <a:lnTo>
                  <a:pt x="2001418" y="239708"/>
                </a:lnTo>
                <a:lnTo>
                  <a:pt x="2009934" y="242346"/>
                </a:lnTo>
                <a:lnTo>
                  <a:pt x="2017918" y="245512"/>
                </a:lnTo>
                <a:lnTo>
                  <a:pt x="2025902" y="249205"/>
                </a:lnTo>
                <a:lnTo>
                  <a:pt x="2033354" y="253426"/>
                </a:lnTo>
                <a:lnTo>
                  <a:pt x="2040806" y="258702"/>
                </a:lnTo>
                <a:lnTo>
                  <a:pt x="2046661" y="263978"/>
                </a:lnTo>
                <a:lnTo>
                  <a:pt x="2053049" y="270837"/>
                </a:lnTo>
                <a:lnTo>
                  <a:pt x="2057839" y="277696"/>
                </a:lnTo>
                <a:lnTo>
                  <a:pt x="2062630" y="285610"/>
                </a:lnTo>
                <a:lnTo>
                  <a:pt x="2066356" y="292469"/>
                </a:lnTo>
                <a:lnTo>
                  <a:pt x="2069549" y="301439"/>
                </a:lnTo>
                <a:lnTo>
                  <a:pt x="2071146" y="309880"/>
                </a:lnTo>
                <a:lnTo>
                  <a:pt x="2073275" y="318850"/>
                </a:lnTo>
                <a:lnTo>
                  <a:pt x="2073275" y="327819"/>
                </a:lnTo>
                <a:lnTo>
                  <a:pt x="2073275" y="336789"/>
                </a:lnTo>
                <a:lnTo>
                  <a:pt x="2071146" y="346286"/>
                </a:lnTo>
                <a:lnTo>
                  <a:pt x="2069549" y="354727"/>
                </a:lnTo>
                <a:lnTo>
                  <a:pt x="2066356" y="362642"/>
                </a:lnTo>
                <a:lnTo>
                  <a:pt x="2062630" y="370556"/>
                </a:lnTo>
                <a:lnTo>
                  <a:pt x="2057839" y="378470"/>
                </a:lnTo>
                <a:lnTo>
                  <a:pt x="2053049" y="384801"/>
                </a:lnTo>
                <a:lnTo>
                  <a:pt x="2046661" y="391133"/>
                </a:lnTo>
                <a:lnTo>
                  <a:pt x="2040806" y="396936"/>
                </a:lnTo>
                <a:lnTo>
                  <a:pt x="2033354" y="402212"/>
                </a:lnTo>
                <a:lnTo>
                  <a:pt x="2025902" y="406961"/>
                </a:lnTo>
                <a:lnTo>
                  <a:pt x="2017918" y="410654"/>
                </a:lnTo>
                <a:lnTo>
                  <a:pt x="2009934" y="413292"/>
                </a:lnTo>
                <a:lnTo>
                  <a:pt x="2001418" y="415930"/>
                </a:lnTo>
                <a:lnTo>
                  <a:pt x="1992369" y="416986"/>
                </a:lnTo>
                <a:lnTo>
                  <a:pt x="1983320" y="417513"/>
                </a:lnTo>
                <a:lnTo>
                  <a:pt x="1973739" y="416986"/>
                </a:lnTo>
                <a:lnTo>
                  <a:pt x="1964690" y="415930"/>
                </a:lnTo>
                <a:lnTo>
                  <a:pt x="1956174" y="413292"/>
                </a:lnTo>
                <a:lnTo>
                  <a:pt x="1947657" y="410654"/>
                </a:lnTo>
                <a:lnTo>
                  <a:pt x="1939673" y="406961"/>
                </a:lnTo>
                <a:lnTo>
                  <a:pt x="1932221" y="402212"/>
                </a:lnTo>
                <a:lnTo>
                  <a:pt x="1925834" y="396936"/>
                </a:lnTo>
                <a:lnTo>
                  <a:pt x="1918914" y="391133"/>
                </a:lnTo>
                <a:lnTo>
                  <a:pt x="1913591" y="384801"/>
                </a:lnTo>
                <a:lnTo>
                  <a:pt x="1907736" y="378470"/>
                </a:lnTo>
                <a:lnTo>
                  <a:pt x="1903478" y="370556"/>
                </a:lnTo>
                <a:lnTo>
                  <a:pt x="1899752" y="362642"/>
                </a:lnTo>
                <a:lnTo>
                  <a:pt x="1897091" y="354727"/>
                </a:lnTo>
                <a:lnTo>
                  <a:pt x="1894429" y="346286"/>
                </a:lnTo>
                <a:lnTo>
                  <a:pt x="1893365" y="336789"/>
                </a:lnTo>
                <a:lnTo>
                  <a:pt x="1892300" y="327819"/>
                </a:lnTo>
                <a:lnTo>
                  <a:pt x="1893365" y="318850"/>
                </a:lnTo>
                <a:lnTo>
                  <a:pt x="1894429" y="309880"/>
                </a:lnTo>
                <a:lnTo>
                  <a:pt x="1897091" y="301439"/>
                </a:lnTo>
                <a:lnTo>
                  <a:pt x="1899752" y="292469"/>
                </a:lnTo>
                <a:lnTo>
                  <a:pt x="1903478" y="285610"/>
                </a:lnTo>
                <a:lnTo>
                  <a:pt x="1907736" y="277696"/>
                </a:lnTo>
                <a:lnTo>
                  <a:pt x="1913591" y="270837"/>
                </a:lnTo>
                <a:lnTo>
                  <a:pt x="1918914" y="263978"/>
                </a:lnTo>
                <a:lnTo>
                  <a:pt x="1925834" y="258702"/>
                </a:lnTo>
                <a:lnTo>
                  <a:pt x="1932221" y="253426"/>
                </a:lnTo>
                <a:lnTo>
                  <a:pt x="1939673" y="249205"/>
                </a:lnTo>
                <a:lnTo>
                  <a:pt x="1947657" y="245512"/>
                </a:lnTo>
                <a:lnTo>
                  <a:pt x="1956174" y="242346"/>
                </a:lnTo>
                <a:lnTo>
                  <a:pt x="1964690" y="239708"/>
                </a:lnTo>
                <a:lnTo>
                  <a:pt x="1973739" y="238653"/>
                </a:lnTo>
                <a:lnTo>
                  <a:pt x="1983320" y="238125"/>
                </a:lnTo>
                <a:close/>
                <a:moveTo>
                  <a:pt x="1746251" y="238125"/>
                </a:moveTo>
                <a:lnTo>
                  <a:pt x="1755299" y="238653"/>
                </a:lnTo>
                <a:lnTo>
                  <a:pt x="1764881" y="239708"/>
                </a:lnTo>
                <a:lnTo>
                  <a:pt x="1773397" y="242346"/>
                </a:lnTo>
                <a:lnTo>
                  <a:pt x="1781381" y="245512"/>
                </a:lnTo>
                <a:lnTo>
                  <a:pt x="1789365" y="249205"/>
                </a:lnTo>
                <a:lnTo>
                  <a:pt x="1797350" y="253426"/>
                </a:lnTo>
                <a:lnTo>
                  <a:pt x="1803737" y="258702"/>
                </a:lnTo>
                <a:lnTo>
                  <a:pt x="1810124" y="263978"/>
                </a:lnTo>
                <a:lnTo>
                  <a:pt x="1815979" y="270837"/>
                </a:lnTo>
                <a:lnTo>
                  <a:pt x="1821302" y="277696"/>
                </a:lnTo>
                <a:lnTo>
                  <a:pt x="1826093" y="285610"/>
                </a:lnTo>
                <a:lnTo>
                  <a:pt x="1829819" y="292469"/>
                </a:lnTo>
                <a:lnTo>
                  <a:pt x="1832480" y="301439"/>
                </a:lnTo>
                <a:lnTo>
                  <a:pt x="1835141" y="309880"/>
                </a:lnTo>
                <a:lnTo>
                  <a:pt x="1836206" y="318850"/>
                </a:lnTo>
                <a:lnTo>
                  <a:pt x="1836738" y="327819"/>
                </a:lnTo>
                <a:lnTo>
                  <a:pt x="1836206" y="336789"/>
                </a:lnTo>
                <a:lnTo>
                  <a:pt x="1835141" y="346286"/>
                </a:lnTo>
                <a:lnTo>
                  <a:pt x="1832480" y="354727"/>
                </a:lnTo>
                <a:lnTo>
                  <a:pt x="1829819" y="362642"/>
                </a:lnTo>
                <a:lnTo>
                  <a:pt x="1826093" y="370556"/>
                </a:lnTo>
                <a:lnTo>
                  <a:pt x="1821302" y="378470"/>
                </a:lnTo>
                <a:lnTo>
                  <a:pt x="1815979" y="384801"/>
                </a:lnTo>
                <a:lnTo>
                  <a:pt x="1810124" y="391133"/>
                </a:lnTo>
                <a:lnTo>
                  <a:pt x="1803737" y="396936"/>
                </a:lnTo>
                <a:lnTo>
                  <a:pt x="1797350" y="402212"/>
                </a:lnTo>
                <a:lnTo>
                  <a:pt x="1789365" y="406961"/>
                </a:lnTo>
                <a:lnTo>
                  <a:pt x="1781381" y="410654"/>
                </a:lnTo>
                <a:lnTo>
                  <a:pt x="1773397" y="413292"/>
                </a:lnTo>
                <a:lnTo>
                  <a:pt x="1764881" y="415930"/>
                </a:lnTo>
                <a:lnTo>
                  <a:pt x="1755299" y="416986"/>
                </a:lnTo>
                <a:lnTo>
                  <a:pt x="1746251" y="417513"/>
                </a:lnTo>
                <a:lnTo>
                  <a:pt x="1737202" y="416986"/>
                </a:lnTo>
                <a:lnTo>
                  <a:pt x="1728153" y="415930"/>
                </a:lnTo>
                <a:lnTo>
                  <a:pt x="1719637" y="413292"/>
                </a:lnTo>
                <a:lnTo>
                  <a:pt x="1711120" y="410654"/>
                </a:lnTo>
                <a:lnTo>
                  <a:pt x="1703668" y="406961"/>
                </a:lnTo>
                <a:lnTo>
                  <a:pt x="1695684" y="402212"/>
                </a:lnTo>
                <a:lnTo>
                  <a:pt x="1688765" y="396936"/>
                </a:lnTo>
                <a:lnTo>
                  <a:pt x="1681845" y="391133"/>
                </a:lnTo>
                <a:lnTo>
                  <a:pt x="1676522" y="384801"/>
                </a:lnTo>
                <a:lnTo>
                  <a:pt x="1671199" y="378470"/>
                </a:lnTo>
                <a:lnTo>
                  <a:pt x="1666941" y="370556"/>
                </a:lnTo>
                <a:lnTo>
                  <a:pt x="1663215" y="362642"/>
                </a:lnTo>
                <a:lnTo>
                  <a:pt x="1660021" y="354727"/>
                </a:lnTo>
                <a:lnTo>
                  <a:pt x="1657360" y="346286"/>
                </a:lnTo>
                <a:lnTo>
                  <a:pt x="1656296" y="336789"/>
                </a:lnTo>
                <a:lnTo>
                  <a:pt x="1655763" y="327819"/>
                </a:lnTo>
                <a:lnTo>
                  <a:pt x="1656296" y="318850"/>
                </a:lnTo>
                <a:lnTo>
                  <a:pt x="1657360" y="309880"/>
                </a:lnTo>
                <a:lnTo>
                  <a:pt x="1660021" y="301439"/>
                </a:lnTo>
                <a:lnTo>
                  <a:pt x="1663215" y="292469"/>
                </a:lnTo>
                <a:lnTo>
                  <a:pt x="1666941" y="285610"/>
                </a:lnTo>
                <a:lnTo>
                  <a:pt x="1671199" y="277696"/>
                </a:lnTo>
                <a:lnTo>
                  <a:pt x="1676522" y="270837"/>
                </a:lnTo>
                <a:lnTo>
                  <a:pt x="1681845" y="263978"/>
                </a:lnTo>
                <a:lnTo>
                  <a:pt x="1688765" y="258702"/>
                </a:lnTo>
                <a:lnTo>
                  <a:pt x="1695684" y="253426"/>
                </a:lnTo>
                <a:lnTo>
                  <a:pt x="1703668" y="249205"/>
                </a:lnTo>
                <a:lnTo>
                  <a:pt x="1711120" y="245512"/>
                </a:lnTo>
                <a:lnTo>
                  <a:pt x="1719637" y="242346"/>
                </a:lnTo>
                <a:lnTo>
                  <a:pt x="1728153" y="239708"/>
                </a:lnTo>
                <a:lnTo>
                  <a:pt x="1737202" y="238653"/>
                </a:lnTo>
                <a:lnTo>
                  <a:pt x="1746251" y="238125"/>
                </a:lnTo>
                <a:close/>
                <a:moveTo>
                  <a:pt x="1036109" y="238125"/>
                </a:moveTo>
                <a:lnTo>
                  <a:pt x="1045105" y="238653"/>
                </a:lnTo>
                <a:lnTo>
                  <a:pt x="1053571" y="239708"/>
                </a:lnTo>
                <a:lnTo>
                  <a:pt x="1062038" y="242346"/>
                </a:lnTo>
                <a:lnTo>
                  <a:pt x="1070505" y="245512"/>
                </a:lnTo>
                <a:lnTo>
                  <a:pt x="1078442" y="249205"/>
                </a:lnTo>
                <a:lnTo>
                  <a:pt x="1085851" y="253426"/>
                </a:lnTo>
                <a:lnTo>
                  <a:pt x="1092730" y="258702"/>
                </a:lnTo>
                <a:lnTo>
                  <a:pt x="1099080" y="263978"/>
                </a:lnTo>
                <a:lnTo>
                  <a:pt x="1105430" y="270837"/>
                </a:lnTo>
                <a:lnTo>
                  <a:pt x="1110192" y="277696"/>
                </a:lnTo>
                <a:lnTo>
                  <a:pt x="1114426" y="285610"/>
                </a:lnTo>
                <a:lnTo>
                  <a:pt x="1118659" y="292469"/>
                </a:lnTo>
                <a:lnTo>
                  <a:pt x="1121834" y="301439"/>
                </a:lnTo>
                <a:lnTo>
                  <a:pt x="1123422" y="309880"/>
                </a:lnTo>
                <a:lnTo>
                  <a:pt x="1125009" y="318850"/>
                </a:lnTo>
                <a:lnTo>
                  <a:pt x="1125538" y="327819"/>
                </a:lnTo>
                <a:lnTo>
                  <a:pt x="1125009" y="336789"/>
                </a:lnTo>
                <a:lnTo>
                  <a:pt x="1123422" y="346286"/>
                </a:lnTo>
                <a:lnTo>
                  <a:pt x="1121834" y="354727"/>
                </a:lnTo>
                <a:lnTo>
                  <a:pt x="1118659" y="362642"/>
                </a:lnTo>
                <a:lnTo>
                  <a:pt x="1114426" y="370556"/>
                </a:lnTo>
                <a:lnTo>
                  <a:pt x="1110192" y="378470"/>
                </a:lnTo>
                <a:lnTo>
                  <a:pt x="1105430" y="384801"/>
                </a:lnTo>
                <a:lnTo>
                  <a:pt x="1099080" y="391133"/>
                </a:lnTo>
                <a:lnTo>
                  <a:pt x="1092730" y="396936"/>
                </a:lnTo>
                <a:lnTo>
                  <a:pt x="1085851" y="402212"/>
                </a:lnTo>
                <a:lnTo>
                  <a:pt x="1078442" y="406961"/>
                </a:lnTo>
                <a:lnTo>
                  <a:pt x="1070505" y="410654"/>
                </a:lnTo>
                <a:lnTo>
                  <a:pt x="1062038" y="413292"/>
                </a:lnTo>
                <a:lnTo>
                  <a:pt x="1053571" y="415930"/>
                </a:lnTo>
                <a:lnTo>
                  <a:pt x="1045105" y="416986"/>
                </a:lnTo>
                <a:lnTo>
                  <a:pt x="1036109" y="417513"/>
                </a:lnTo>
                <a:lnTo>
                  <a:pt x="1026055" y="416986"/>
                </a:lnTo>
                <a:lnTo>
                  <a:pt x="1017588" y="415930"/>
                </a:lnTo>
                <a:lnTo>
                  <a:pt x="1009121" y="413292"/>
                </a:lnTo>
                <a:lnTo>
                  <a:pt x="1000655" y="410654"/>
                </a:lnTo>
                <a:lnTo>
                  <a:pt x="992717" y="406961"/>
                </a:lnTo>
                <a:lnTo>
                  <a:pt x="985309" y="402212"/>
                </a:lnTo>
                <a:lnTo>
                  <a:pt x="978959" y="396936"/>
                </a:lnTo>
                <a:lnTo>
                  <a:pt x="972079" y="391133"/>
                </a:lnTo>
                <a:lnTo>
                  <a:pt x="966259" y="384801"/>
                </a:lnTo>
                <a:lnTo>
                  <a:pt x="960967" y="378470"/>
                </a:lnTo>
                <a:lnTo>
                  <a:pt x="956734" y="370556"/>
                </a:lnTo>
                <a:lnTo>
                  <a:pt x="952500" y="362642"/>
                </a:lnTo>
                <a:lnTo>
                  <a:pt x="949325" y="354727"/>
                </a:lnTo>
                <a:lnTo>
                  <a:pt x="947738" y="346286"/>
                </a:lnTo>
                <a:lnTo>
                  <a:pt x="946679" y="336789"/>
                </a:lnTo>
                <a:lnTo>
                  <a:pt x="946150" y="327819"/>
                </a:lnTo>
                <a:lnTo>
                  <a:pt x="946679" y="318850"/>
                </a:lnTo>
                <a:lnTo>
                  <a:pt x="947738" y="309880"/>
                </a:lnTo>
                <a:lnTo>
                  <a:pt x="949325" y="301439"/>
                </a:lnTo>
                <a:lnTo>
                  <a:pt x="952500" y="292469"/>
                </a:lnTo>
                <a:lnTo>
                  <a:pt x="956734" y="285610"/>
                </a:lnTo>
                <a:lnTo>
                  <a:pt x="960967" y="277696"/>
                </a:lnTo>
                <a:lnTo>
                  <a:pt x="966259" y="270837"/>
                </a:lnTo>
                <a:lnTo>
                  <a:pt x="972079" y="263978"/>
                </a:lnTo>
                <a:lnTo>
                  <a:pt x="978959" y="258702"/>
                </a:lnTo>
                <a:lnTo>
                  <a:pt x="985309" y="253426"/>
                </a:lnTo>
                <a:lnTo>
                  <a:pt x="992717" y="249205"/>
                </a:lnTo>
                <a:lnTo>
                  <a:pt x="1000655" y="245512"/>
                </a:lnTo>
                <a:lnTo>
                  <a:pt x="1009121" y="242346"/>
                </a:lnTo>
                <a:lnTo>
                  <a:pt x="1017588" y="239708"/>
                </a:lnTo>
                <a:lnTo>
                  <a:pt x="1026055" y="238653"/>
                </a:lnTo>
                <a:lnTo>
                  <a:pt x="1036109" y="238125"/>
                </a:lnTo>
                <a:close/>
                <a:moveTo>
                  <a:pt x="799572" y="238125"/>
                </a:moveTo>
                <a:lnTo>
                  <a:pt x="809097" y="238653"/>
                </a:lnTo>
                <a:lnTo>
                  <a:pt x="817564" y="239708"/>
                </a:lnTo>
                <a:lnTo>
                  <a:pt x="826559" y="242346"/>
                </a:lnTo>
                <a:lnTo>
                  <a:pt x="834497" y="245512"/>
                </a:lnTo>
                <a:lnTo>
                  <a:pt x="842434" y="249205"/>
                </a:lnTo>
                <a:lnTo>
                  <a:pt x="849843" y="253426"/>
                </a:lnTo>
                <a:lnTo>
                  <a:pt x="856722" y="258702"/>
                </a:lnTo>
                <a:lnTo>
                  <a:pt x="863072" y="263978"/>
                </a:lnTo>
                <a:lnTo>
                  <a:pt x="868893" y="270837"/>
                </a:lnTo>
                <a:lnTo>
                  <a:pt x="874185" y="277696"/>
                </a:lnTo>
                <a:lnTo>
                  <a:pt x="878947" y="285610"/>
                </a:lnTo>
                <a:lnTo>
                  <a:pt x="882651" y="292469"/>
                </a:lnTo>
                <a:lnTo>
                  <a:pt x="885826" y="301439"/>
                </a:lnTo>
                <a:lnTo>
                  <a:pt x="887414" y="309880"/>
                </a:lnTo>
                <a:lnTo>
                  <a:pt x="889001" y="318850"/>
                </a:lnTo>
                <a:lnTo>
                  <a:pt x="889001" y="327819"/>
                </a:lnTo>
                <a:lnTo>
                  <a:pt x="889001" y="336789"/>
                </a:lnTo>
                <a:lnTo>
                  <a:pt x="887414" y="346286"/>
                </a:lnTo>
                <a:lnTo>
                  <a:pt x="885826" y="354727"/>
                </a:lnTo>
                <a:lnTo>
                  <a:pt x="882651" y="362642"/>
                </a:lnTo>
                <a:lnTo>
                  <a:pt x="878947" y="370556"/>
                </a:lnTo>
                <a:lnTo>
                  <a:pt x="874185" y="378470"/>
                </a:lnTo>
                <a:lnTo>
                  <a:pt x="868893" y="384801"/>
                </a:lnTo>
                <a:lnTo>
                  <a:pt x="863072" y="391133"/>
                </a:lnTo>
                <a:lnTo>
                  <a:pt x="856722" y="396936"/>
                </a:lnTo>
                <a:lnTo>
                  <a:pt x="849843" y="402212"/>
                </a:lnTo>
                <a:lnTo>
                  <a:pt x="842434" y="406961"/>
                </a:lnTo>
                <a:lnTo>
                  <a:pt x="834497" y="410654"/>
                </a:lnTo>
                <a:lnTo>
                  <a:pt x="826559" y="413292"/>
                </a:lnTo>
                <a:lnTo>
                  <a:pt x="817564" y="415930"/>
                </a:lnTo>
                <a:lnTo>
                  <a:pt x="809097" y="416986"/>
                </a:lnTo>
                <a:lnTo>
                  <a:pt x="799572" y="417513"/>
                </a:lnTo>
                <a:lnTo>
                  <a:pt x="790576" y="416986"/>
                </a:lnTo>
                <a:lnTo>
                  <a:pt x="781580" y="415930"/>
                </a:lnTo>
                <a:lnTo>
                  <a:pt x="773113" y="413292"/>
                </a:lnTo>
                <a:lnTo>
                  <a:pt x="764647" y="410654"/>
                </a:lnTo>
                <a:lnTo>
                  <a:pt x="756709" y="406961"/>
                </a:lnTo>
                <a:lnTo>
                  <a:pt x="749301" y="402212"/>
                </a:lnTo>
                <a:lnTo>
                  <a:pt x="742422" y="396936"/>
                </a:lnTo>
                <a:lnTo>
                  <a:pt x="735542" y="391133"/>
                </a:lnTo>
                <a:lnTo>
                  <a:pt x="730251" y="384801"/>
                </a:lnTo>
                <a:lnTo>
                  <a:pt x="724959" y="378470"/>
                </a:lnTo>
                <a:lnTo>
                  <a:pt x="720726" y="370556"/>
                </a:lnTo>
                <a:lnTo>
                  <a:pt x="717022" y="362642"/>
                </a:lnTo>
                <a:lnTo>
                  <a:pt x="713847" y="354727"/>
                </a:lnTo>
                <a:lnTo>
                  <a:pt x="711201" y="346286"/>
                </a:lnTo>
                <a:lnTo>
                  <a:pt x="710142" y="336789"/>
                </a:lnTo>
                <a:lnTo>
                  <a:pt x="709613" y="327819"/>
                </a:lnTo>
                <a:lnTo>
                  <a:pt x="710142" y="318850"/>
                </a:lnTo>
                <a:lnTo>
                  <a:pt x="711201" y="309880"/>
                </a:lnTo>
                <a:lnTo>
                  <a:pt x="713847" y="301439"/>
                </a:lnTo>
                <a:lnTo>
                  <a:pt x="717022" y="292469"/>
                </a:lnTo>
                <a:lnTo>
                  <a:pt x="720726" y="285610"/>
                </a:lnTo>
                <a:lnTo>
                  <a:pt x="724959" y="277696"/>
                </a:lnTo>
                <a:lnTo>
                  <a:pt x="730251" y="270837"/>
                </a:lnTo>
                <a:lnTo>
                  <a:pt x="735542" y="263978"/>
                </a:lnTo>
                <a:lnTo>
                  <a:pt x="742422" y="258702"/>
                </a:lnTo>
                <a:lnTo>
                  <a:pt x="749301" y="253426"/>
                </a:lnTo>
                <a:lnTo>
                  <a:pt x="756709" y="249205"/>
                </a:lnTo>
                <a:lnTo>
                  <a:pt x="764647" y="245512"/>
                </a:lnTo>
                <a:lnTo>
                  <a:pt x="773113" y="242346"/>
                </a:lnTo>
                <a:lnTo>
                  <a:pt x="781580" y="239708"/>
                </a:lnTo>
                <a:lnTo>
                  <a:pt x="790576" y="238653"/>
                </a:lnTo>
                <a:lnTo>
                  <a:pt x="799572" y="238125"/>
                </a:lnTo>
                <a:close/>
                <a:moveTo>
                  <a:pt x="563032" y="238125"/>
                </a:moveTo>
                <a:lnTo>
                  <a:pt x="571975" y="238653"/>
                </a:lnTo>
                <a:lnTo>
                  <a:pt x="580918" y="239708"/>
                </a:lnTo>
                <a:lnTo>
                  <a:pt x="589335" y="242346"/>
                </a:lnTo>
                <a:lnTo>
                  <a:pt x="597226" y="245512"/>
                </a:lnTo>
                <a:lnTo>
                  <a:pt x="605117" y="249205"/>
                </a:lnTo>
                <a:lnTo>
                  <a:pt x="613008" y="253426"/>
                </a:lnTo>
                <a:lnTo>
                  <a:pt x="619847" y="258702"/>
                </a:lnTo>
                <a:lnTo>
                  <a:pt x="625633" y="263978"/>
                </a:lnTo>
                <a:lnTo>
                  <a:pt x="631946" y="270837"/>
                </a:lnTo>
                <a:lnTo>
                  <a:pt x="636681" y="277696"/>
                </a:lnTo>
                <a:lnTo>
                  <a:pt x="641415" y="285610"/>
                </a:lnTo>
                <a:lnTo>
                  <a:pt x="645098" y="292469"/>
                </a:lnTo>
                <a:lnTo>
                  <a:pt x="648254" y="301439"/>
                </a:lnTo>
                <a:lnTo>
                  <a:pt x="650885" y="309880"/>
                </a:lnTo>
                <a:lnTo>
                  <a:pt x="651937" y="318850"/>
                </a:lnTo>
                <a:lnTo>
                  <a:pt x="652463" y="327819"/>
                </a:lnTo>
                <a:lnTo>
                  <a:pt x="651937" y="336789"/>
                </a:lnTo>
                <a:lnTo>
                  <a:pt x="650885" y="346286"/>
                </a:lnTo>
                <a:lnTo>
                  <a:pt x="648254" y="354727"/>
                </a:lnTo>
                <a:lnTo>
                  <a:pt x="645098" y="362642"/>
                </a:lnTo>
                <a:lnTo>
                  <a:pt x="641415" y="370556"/>
                </a:lnTo>
                <a:lnTo>
                  <a:pt x="636681" y="378470"/>
                </a:lnTo>
                <a:lnTo>
                  <a:pt x="631946" y="384801"/>
                </a:lnTo>
                <a:lnTo>
                  <a:pt x="625633" y="391133"/>
                </a:lnTo>
                <a:lnTo>
                  <a:pt x="619847" y="396936"/>
                </a:lnTo>
                <a:lnTo>
                  <a:pt x="613008" y="402212"/>
                </a:lnTo>
                <a:lnTo>
                  <a:pt x="605117" y="406961"/>
                </a:lnTo>
                <a:lnTo>
                  <a:pt x="597226" y="410654"/>
                </a:lnTo>
                <a:lnTo>
                  <a:pt x="589335" y="413292"/>
                </a:lnTo>
                <a:lnTo>
                  <a:pt x="580918" y="415930"/>
                </a:lnTo>
                <a:lnTo>
                  <a:pt x="571975" y="416986"/>
                </a:lnTo>
                <a:lnTo>
                  <a:pt x="563032" y="417513"/>
                </a:lnTo>
                <a:lnTo>
                  <a:pt x="554089" y="416986"/>
                </a:lnTo>
                <a:lnTo>
                  <a:pt x="544620" y="415930"/>
                </a:lnTo>
                <a:lnTo>
                  <a:pt x="536202" y="413292"/>
                </a:lnTo>
                <a:lnTo>
                  <a:pt x="527785" y="410654"/>
                </a:lnTo>
                <a:lnTo>
                  <a:pt x="519894" y="406961"/>
                </a:lnTo>
                <a:lnTo>
                  <a:pt x="512530" y="402212"/>
                </a:lnTo>
                <a:lnTo>
                  <a:pt x="506217" y="396936"/>
                </a:lnTo>
                <a:lnTo>
                  <a:pt x="499378" y="391133"/>
                </a:lnTo>
                <a:lnTo>
                  <a:pt x="494117" y="384801"/>
                </a:lnTo>
                <a:lnTo>
                  <a:pt x="488331" y="378470"/>
                </a:lnTo>
                <a:lnTo>
                  <a:pt x="484122" y="370556"/>
                </a:lnTo>
                <a:lnTo>
                  <a:pt x="480440" y="362642"/>
                </a:lnTo>
                <a:lnTo>
                  <a:pt x="477809" y="354727"/>
                </a:lnTo>
                <a:lnTo>
                  <a:pt x="475179" y="346286"/>
                </a:lnTo>
                <a:lnTo>
                  <a:pt x="474127" y="336789"/>
                </a:lnTo>
                <a:lnTo>
                  <a:pt x="473075" y="327819"/>
                </a:lnTo>
                <a:lnTo>
                  <a:pt x="474127" y="318850"/>
                </a:lnTo>
                <a:lnTo>
                  <a:pt x="475179" y="309880"/>
                </a:lnTo>
                <a:lnTo>
                  <a:pt x="477809" y="301439"/>
                </a:lnTo>
                <a:lnTo>
                  <a:pt x="480440" y="292469"/>
                </a:lnTo>
                <a:lnTo>
                  <a:pt x="484122" y="285610"/>
                </a:lnTo>
                <a:lnTo>
                  <a:pt x="488331" y="277696"/>
                </a:lnTo>
                <a:lnTo>
                  <a:pt x="494117" y="270837"/>
                </a:lnTo>
                <a:lnTo>
                  <a:pt x="499378" y="263978"/>
                </a:lnTo>
                <a:lnTo>
                  <a:pt x="506217" y="258702"/>
                </a:lnTo>
                <a:lnTo>
                  <a:pt x="512530" y="253426"/>
                </a:lnTo>
                <a:lnTo>
                  <a:pt x="519894" y="249205"/>
                </a:lnTo>
                <a:lnTo>
                  <a:pt x="527785" y="245512"/>
                </a:lnTo>
                <a:lnTo>
                  <a:pt x="536202" y="242346"/>
                </a:lnTo>
                <a:lnTo>
                  <a:pt x="544620" y="239708"/>
                </a:lnTo>
                <a:lnTo>
                  <a:pt x="554089" y="238653"/>
                </a:lnTo>
                <a:lnTo>
                  <a:pt x="563032" y="238125"/>
                </a:lnTo>
                <a:close/>
                <a:moveTo>
                  <a:pt x="325969" y="238125"/>
                </a:moveTo>
                <a:lnTo>
                  <a:pt x="334912" y="238653"/>
                </a:lnTo>
                <a:lnTo>
                  <a:pt x="344381" y="239708"/>
                </a:lnTo>
                <a:lnTo>
                  <a:pt x="352798" y="242346"/>
                </a:lnTo>
                <a:lnTo>
                  <a:pt x="361215" y="245512"/>
                </a:lnTo>
                <a:lnTo>
                  <a:pt x="369106" y="249205"/>
                </a:lnTo>
                <a:lnTo>
                  <a:pt x="376471" y="253426"/>
                </a:lnTo>
                <a:lnTo>
                  <a:pt x="382784" y="258702"/>
                </a:lnTo>
                <a:lnTo>
                  <a:pt x="389623" y="263978"/>
                </a:lnTo>
                <a:lnTo>
                  <a:pt x="394883" y="270837"/>
                </a:lnTo>
                <a:lnTo>
                  <a:pt x="400670" y="277696"/>
                </a:lnTo>
                <a:lnTo>
                  <a:pt x="404878" y="285610"/>
                </a:lnTo>
                <a:lnTo>
                  <a:pt x="408561" y="292469"/>
                </a:lnTo>
                <a:lnTo>
                  <a:pt x="411191" y="301439"/>
                </a:lnTo>
                <a:lnTo>
                  <a:pt x="413821" y="309880"/>
                </a:lnTo>
                <a:lnTo>
                  <a:pt x="414874" y="318850"/>
                </a:lnTo>
                <a:lnTo>
                  <a:pt x="415926" y="327819"/>
                </a:lnTo>
                <a:lnTo>
                  <a:pt x="414874" y="336789"/>
                </a:lnTo>
                <a:lnTo>
                  <a:pt x="413821" y="346286"/>
                </a:lnTo>
                <a:lnTo>
                  <a:pt x="411191" y="354727"/>
                </a:lnTo>
                <a:lnTo>
                  <a:pt x="408561" y="362642"/>
                </a:lnTo>
                <a:lnTo>
                  <a:pt x="404878" y="370556"/>
                </a:lnTo>
                <a:lnTo>
                  <a:pt x="400670" y="378470"/>
                </a:lnTo>
                <a:lnTo>
                  <a:pt x="394883" y="384801"/>
                </a:lnTo>
                <a:lnTo>
                  <a:pt x="389623" y="391133"/>
                </a:lnTo>
                <a:lnTo>
                  <a:pt x="382784" y="396936"/>
                </a:lnTo>
                <a:lnTo>
                  <a:pt x="376471" y="402212"/>
                </a:lnTo>
                <a:lnTo>
                  <a:pt x="369106" y="406961"/>
                </a:lnTo>
                <a:lnTo>
                  <a:pt x="361215" y="410654"/>
                </a:lnTo>
                <a:lnTo>
                  <a:pt x="352798" y="413292"/>
                </a:lnTo>
                <a:lnTo>
                  <a:pt x="344381" y="415930"/>
                </a:lnTo>
                <a:lnTo>
                  <a:pt x="334912" y="416986"/>
                </a:lnTo>
                <a:lnTo>
                  <a:pt x="325969" y="417513"/>
                </a:lnTo>
                <a:lnTo>
                  <a:pt x="317026" y="416986"/>
                </a:lnTo>
                <a:lnTo>
                  <a:pt x="308083" y="415930"/>
                </a:lnTo>
                <a:lnTo>
                  <a:pt x="299665" y="413292"/>
                </a:lnTo>
                <a:lnTo>
                  <a:pt x="291775" y="410654"/>
                </a:lnTo>
                <a:lnTo>
                  <a:pt x="283884" y="406961"/>
                </a:lnTo>
                <a:lnTo>
                  <a:pt x="276519" y="402212"/>
                </a:lnTo>
                <a:lnTo>
                  <a:pt x="269154" y="396936"/>
                </a:lnTo>
                <a:lnTo>
                  <a:pt x="263367" y="391133"/>
                </a:lnTo>
                <a:lnTo>
                  <a:pt x="257054" y="384801"/>
                </a:lnTo>
                <a:lnTo>
                  <a:pt x="252320" y="378470"/>
                </a:lnTo>
                <a:lnTo>
                  <a:pt x="247585" y="370556"/>
                </a:lnTo>
                <a:lnTo>
                  <a:pt x="243903" y="362642"/>
                </a:lnTo>
                <a:lnTo>
                  <a:pt x="240746" y="354727"/>
                </a:lnTo>
                <a:lnTo>
                  <a:pt x="238116" y="346286"/>
                </a:lnTo>
                <a:lnTo>
                  <a:pt x="237064" y="336789"/>
                </a:lnTo>
                <a:lnTo>
                  <a:pt x="236538" y="327819"/>
                </a:lnTo>
                <a:lnTo>
                  <a:pt x="237064" y="318850"/>
                </a:lnTo>
                <a:lnTo>
                  <a:pt x="238116" y="309880"/>
                </a:lnTo>
                <a:lnTo>
                  <a:pt x="240746" y="301439"/>
                </a:lnTo>
                <a:lnTo>
                  <a:pt x="243903" y="292469"/>
                </a:lnTo>
                <a:lnTo>
                  <a:pt x="247585" y="285610"/>
                </a:lnTo>
                <a:lnTo>
                  <a:pt x="252320" y="277696"/>
                </a:lnTo>
                <a:lnTo>
                  <a:pt x="257054" y="270837"/>
                </a:lnTo>
                <a:lnTo>
                  <a:pt x="263367" y="263978"/>
                </a:lnTo>
                <a:lnTo>
                  <a:pt x="269154" y="258702"/>
                </a:lnTo>
                <a:lnTo>
                  <a:pt x="276519" y="253426"/>
                </a:lnTo>
                <a:lnTo>
                  <a:pt x="283884" y="249205"/>
                </a:lnTo>
                <a:lnTo>
                  <a:pt x="291775" y="245512"/>
                </a:lnTo>
                <a:lnTo>
                  <a:pt x="299665" y="242346"/>
                </a:lnTo>
                <a:lnTo>
                  <a:pt x="308083" y="239708"/>
                </a:lnTo>
                <a:lnTo>
                  <a:pt x="317026" y="238653"/>
                </a:lnTo>
                <a:lnTo>
                  <a:pt x="325969" y="238125"/>
                </a:lnTo>
                <a:close/>
                <a:moveTo>
                  <a:pt x="2220384" y="0"/>
                </a:moveTo>
                <a:lnTo>
                  <a:pt x="2229909" y="531"/>
                </a:lnTo>
                <a:lnTo>
                  <a:pt x="2238376" y="2123"/>
                </a:lnTo>
                <a:lnTo>
                  <a:pt x="2246842" y="4246"/>
                </a:lnTo>
                <a:lnTo>
                  <a:pt x="2255309" y="7430"/>
                </a:lnTo>
                <a:lnTo>
                  <a:pt x="2263246" y="11145"/>
                </a:lnTo>
                <a:lnTo>
                  <a:pt x="2270655" y="15922"/>
                </a:lnTo>
                <a:lnTo>
                  <a:pt x="2277005" y="20698"/>
                </a:lnTo>
                <a:lnTo>
                  <a:pt x="2283884" y="27067"/>
                </a:lnTo>
                <a:lnTo>
                  <a:pt x="2289705" y="32905"/>
                </a:lnTo>
                <a:lnTo>
                  <a:pt x="2294997" y="40335"/>
                </a:lnTo>
                <a:lnTo>
                  <a:pt x="2299230" y="47765"/>
                </a:lnTo>
                <a:lnTo>
                  <a:pt x="2303463" y="55726"/>
                </a:lnTo>
                <a:lnTo>
                  <a:pt x="2306109" y="63686"/>
                </a:lnTo>
                <a:lnTo>
                  <a:pt x="2308226" y="72178"/>
                </a:lnTo>
                <a:lnTo>
                  <a:pt x="2309284" y="81200"/>
                </a:lnTo>
                <a:lnTo>
                  <a:pt x="2309813" y="90753"/>
                </a:lnTo>
                <a:lnTo>
                  <a:pt x="2309284" y="99775"/>
                </a:lnTo>
                <a:lnTo>
                  <a:pt x="2308226" y="108797"/>
                </a:lnTo>
                <a:lnTo>
                  <a:pt x="2306109" y="117289"/>
                </a:lnTo>
                <a:lnTo>
                  <a:pt x="2303463" y="125780"/>
                </a:lnTo>
                <a:lnTo>
                  <a:pt x="2299230" y="133741"/>
                </a:lnTo>
                <a:lnTo>
                  <a:pt x="2294997" y="141171"/>
                </a:lnTo>
                <a:lnTo>
                  <a:pt x="2289705" y="148071"/>
                </a:lnTo>
                <a:lnTo>
                  <a:pt x="2283884" y="154439"/>
                </a:lnTo>
                <a:lnTo>
                  <a:pt x="2277005" y="160277"/>
                </a:lnTo>
                <a:lnTo>
                  <a:pt x="2270655" y="165584"/>
                </a:lnTo>
                <a:lnTo>
                  <a:pt x="2263246" y="169830"/>
                </a:lnTo>
                <a:lnTo>
                  <a:pt x="2255309" y="173545"/>
                </a:lnTo>
                <a:lnTo>
                  <a:pt x="2246842" y="176729"/>
                </a:lnTo>
                <a:lnTo>
                  <a:pt x="2238376" y="178852"/>
                </a:lnTo>
                <a:lnTo>
                  <a:pt x="2229909" y="180444"/>
                </a:lnTo>
                <a:lnTo>
                  <a:pt x="2220384" y="180975"/>
                </a:lnTo>
                <a:lnTo>
                  <a:pt x="2210859" y="180444"/>
                </a:lnTo>
                <a:lnTo>
                  <a:pt x="2202392" y="178852"/>
                </a:lnTo>
                <a:lnTo>
                  <a:pt x="2193925" y="176729"/>
                </a:lnTo>
                <a:lnTo>
                  <a:pt x="2185459" y="173545"/>
                </a:lnTo>
                <a:lnTo>
                  <a:pt x="2177521" y="169830"/>
                </a:lnTo>
                <a:lnTo>
                  <a:pt x="2170113" y="165584"/>
                </a:lnTo>
                <a:lnTo>
                  <a:pt x="2163234" y="160277"/>
                </a:lnTo>
                <a:lnTo>
                  <a:pt x="2156354" y="154439"/>
                </a:lnTo>
                <a:lnTo>
                  <a:pt x="2151063" y="148071"/>
                </a:lnTo>
                <a:lnTo>
                  <a:pt x="2145771" y="141171"/>
                </a:lnTo>
                <a:lnTo>
                  <a:pt x="2141538" y="133741"/>
                </a:lnTo>
                <a:lnTo>
                  <a:pt x="2137304" y="125780"/>
                </a:lnTo>
                <a:lnTo>
                  <a:pt x="2134129" y="117289"/>
                </a:lnTo>
                <a:lnTo>
                  <a:pt x="2132013" y="108797"/>
                </a:lnTo>
                <a:lnTo>
                  <a:pt x="2130954" y="99775"/>
                </a:lnTo>
                <a:lnTo>
                  <a:pt x="2130425" y="90753"/>
                </a:lnTo>
                <a:lnTo>
                  <a:pt x="2130954" y="81200"/>
                </a:lnTo>
                <a:lnTo>
                  <a:pt x="2132013" y="72178"/>
                </a:lnTo>
                <a:lnTo>
                  <a:pt x="2134129" y="63686"/>
                </a:lnTo>
                <a:lnTo>
                  <a:pt x="2137304" y="55726"/>
                </a:lnTo>
                <a:lnTo>
                  <a:pt x="2141538" y="47765"/>
                </a:lnTo>
                <a:lnTo>
                  <a:pt x="2145771" y="40335"/>
                </a:lnTo>
                <a:lnTo>
                  <a:pt x="2151063" y="32905"/>
                </a:lnTo>
                <a:lnTo>
                  <a:pt x="2156354" y="27067"/>
                </a:lnTo>
                <a:lnTo>
                  <a:pt x="2163234" y="20698"/>
                </a:lnTo>
                <a:lnTo>
                  <a:pt x="2170113" y="15922"/>
                </a:lnTo>
                <a:lnTo>
                  <a:pt x="2177521" y="11145"/>
                </a:lnTo>
                <a:lnTo>
                  <a:pt x="2185459" y="7430"/>
                </a:lnTo>
                <a:lnTo>
                  <a:pt x="2193925" y="4246"/>
                </a:lnTo>
                <a:lnTo>
                  <a:pt x="2202392" y="2123"/>
                </a:lnTo>
                <a:lnTo>
                  <a:pt x="2210859" y="531"/>
                </a:lnTo>
                <a:lnTo>
                  <a:pt x="2220384" y="0"/>
                </a:lnTo>
                <a:close/>
                <a:moveTo>
                  <a:pt x="1983320" y="0"/>
                </a:moveTo>
                <a:lnTo>
                  <a:pt x="1992369" y="531"/>
                </a:lnTo>
                <a:lnTo>
                  <a:pt x="2001418" y="2123"/>
                </a:lnTo>
                <a:lnTo>
                  <a:pt x="2009934" y="4246"/>
                </a:lnTo>
                <a:lnTo>
                  <a:pt x="2017918" y="7430"/>
                </a:lnTo>
                <a:lnTo>
                  <a:pt x="2025902" y="11145"/>
                </a:lnTo>
                <a:lnTo>
                  <a:pt x="2033354" y="15922"/>
                </a:lnTo>
                <a:lnTo>
                  <a:pt x="2040806" y="20698"/>
                </a:lnTo>
                <a:lnTo>
                  <a:pt x="2046661" y="27067"/>
                </a:lnTo>
                <a:lnTo>
                  <a:pt x="2053049" y="32905"/>
                </a:lnTo>
                <a:lnTo>
                  <a:pt x="2057839" y="40335"/>
                </a:lnTo>
                <a:lnTo>
                  <a:pt x="2062630" y="47765"/>
                </a:lnTo>
                <a:lnTo>
                  <a:pt x="2066356" y="55726"/>
                </a:lnTo>
                <a:lnTo>
                  <a:pt x="2069549" y="63686"/>
                </a:lnTo>
                <a:lnTo>
                  <a:pt x="2071146" y="72178"/>
                </a:lnTo>
                <a:lnTo>
                  <a:pt x="2073275" y="81200"/>
                </a:lnTo>
                <a:lnTo>
                  <a:pt x="2073275" y="90753"/>
                </a:lnTo>
                <a:lnTo>
                  <a:pt x="2073275" y="99775"/>
                </a:lnTo>
                <a:lnTo>
                  <a:pt x="2071146" y="108797"/>
                </a:lnTo>
                <a:lnTo>
                  <a:pt x="2069549" y="117289"/>
                </a:lnTo>
                <a:lnTo>
                  <a:pt x="2066356" y="125780"/>
                </a:lnTo>
                <a:lnTo>
                  <a:pt x="2062630" y="133741"/>
                </a:lnTo>
                <a:lnTo>
                  <a:pt x="2057839" y="141171"/>
                </a:lnTo>
                <a:lnTo>
                  <a:pt x="2053049" y="148071"/>
                </a:lnTo>
                <a:lnTo>
                  <a:pt x="2046661" y="154439"/>
                </a:lnTo>
                <a:lnTo>
                  <a:pt x="2040806" y="160277"/>
                </a:lnTo>
                <a:lnTo>
                  <a:pt x="2033354" y="165584"/>
                </a:lnTo>
                <a:lnTo>
                  <a:pt x="2025902" y="169830"/>
                </a:lnTo>
                <a:lnTo>
                  <a:pt x="2017918" y="173545"/>
                </a:lnTo>
                <a:lnTo>
                  <a:pt x="2009934" y="176729"/>
                </a:lnTo>
                <a:lnTo>
                  <a:pt x="2001418" y="178852"/>
                </a:lnTo>
                <a:lnTo>
                  <a:pt x="1992369" y="180444"/>
                </a:lnTo>
                <a:lnTo>
                  <a:pt x="1983320" y="180975"/>
                </a:lnTo>
                <a:lnTo>
                  <a:pt x="1973739" y="180444"/>
                </a:lnTo>
                <a:lnTo>
                  <a:pt x="1964690" y="178852"/>
                </a:lnTo>
                <a:lnTo>
                  <a:pt x="1956174" y="176729"/>
                </a:lnTo>
                <a:lnTo>
                  <a:pt x="1947657" y="173545"/>
                </a:lnTo>
                <a:lnTo>
                  <a:pt x="1939673" y="169830"/>
                </a:lnTo>
                <a:lnTo>
                  <a:pt x="1932221" y="165584"/>
                </a:lnTo>
                <a:lnTo>
                  <a:pt x="1925834" y="160277"/>
                </a:lnTo>
                <a:lnTo>
                  <a:pt x="1918914" y="154439"/>
                </a:lnTo>
                <a:lnTo>
                  <a:pt x="1913591" y="148071"/>
                </a:lnTo>
                <a:lnTo>
                  <a:pt x="1907736" y="141171"/>
                </a:lnTo>
                <a:lnTo>
                  <a:pt x="1903478" y="133741"/>
                </a:lnTo>
                <a:lnTo>
                  <a:pt x="1899752" y="125780"/>
                </a:lnTo>
                <a:lnTo>
                  <a:pt x="1897091" y="117289"/>
                </a:lnTo>
                <a:lnTo>
                  <a:pt x="1894429" y="108797"/>
                </a:lnTo>
                <a:lnTo>
                  <a:pt x="1893365" y="99775"/>
                </a:lnTo>
                <a:lnTo>
                  <a:pt x="1892300" y="90753"/>
                </a:lnTo>
                <a:lnTo>
                  <a:pt x="1893365" y="81200"/>
                </a:lnTo>
                <a:lnTo>
                  <a:pt x="1894429" y="72178"/>
                </a:lnTo>
                <a:lnTo>
                  <a:pt x="1897091" y="63686"/>
                </a:lnTo>
                <a:lnTo>
                  <a:pt x="1899752" y="55726"/>
                </a:lnTo>
                <a:lnTo>
                  <a:pt x="1903478" y="47765"/>
                </a:lnTo>
                <a:lnTo>
                  <a:pt x="1907736" y="40335"/>
                </a:lnTo>
                <a:lnTo>
                  <a:pt x="1913591" y="32905"/>
                </a:lnTo>
                <a:lnTo>
                  <a:pt x="1918914" y="27067"/>
                </a:lnTo>
                <a:lnTo>
                  <a:pt x="1925834" y="20698"/>
                </a:lnTo>
                <a:lnTo>
                  <a:pt x="1932221" y="15922"/>
                </a:lnTo>
                <a:lnTo>
                  <a:pt x="1939673" y="11145"/>
                </a:lnTo>
                <a:lnTo>
                  <a:pt x="1947657" y="7430"/>
                </a:lnTo>
                <a:lnTo>
                  <a:pt x="1956174" y="4246"/>
                </a:lnTo>
                <a:lnTo>
                  <a:pt x="1964690" y="2123"/>
                </a:lnTo>
                <a:lnTo>
                  <a:pt x="1973739" y="531"/>
                </a:lnTo>
                <a:lnTo>
                  <a:pt x="1983320" y="0"/>
                </a:lnTo>
                <a:close/>
                <a:moveTo>
                  <a:pt x="1746251" y="0"/>
                </a:moveTo>
                <a:lnTo>
                  <a:pt x="1755299" y="531"/>
                </a:lnTo>
                <a:lnTo>
                  <a:pt x="1764881" y="2123"/>
                </a:lnTo>
                <a:lnTo>
                  <a:pt x="1773397" y="4246"/>
                </a:lnTo>
                <a:lnTo>
                  <a:pt x="1781381" y="7430"/>
                </a:lnTo>
                <a:lnTo>
                  <a:pt x="1789365" y="11145"/>
                </a:lnTo>
                <a:lnTo>
                  <a:pt x="1797350" y="15922"/>
                </a:lnTo>
                <a:lnTo>
                  <a:pt x="1803737" y="20698"/>
                </a:lnTo>
                <a:lnTo>
                  <a:pt x="1810124" y="27067"/>
                </a:lnTo>
                <a:lnTo>
                  <a:pt x="1815979" y="32905"/>
                </a:lnTo>
                <a:lnTo>
                  <a:pt x="1821302" y="40335"/>
                </a:lnTo>
                <a:lnTo>
                  <a:pt x="1826093" y="47765"/>
                </a:lnTo>
                <a:lnTo>
                  <a:pt x="1829819" y="55726"/>
                </a:lnTo>
                <a:lnTo>
                  <a:pt x="1832480" y="63686"/>
                </a:lnTo>
                <a:lnTo>
                  <a:pt x="1835141" y="72178"/>
                </a:lnTo>
                <a:lnTo>
                  <a:pt x="1836206" y="81200"/>
                </a:lnTo>
                <a:lnTo>
                  <a:pt x="1836738" y="90753"/>
                </a:lnTo>
                <a:lnTo>
                  <a:pt x="1836206" y="99775"/>
                </a:lnTo>
                <a:lnTo>
                  <a:pt x="1835141" y="108797"/>
                </a:lnTo>
                <a:lnTo>
                  <a:pt x="1832480" y="117289"/>
                </a:lnTo>
                <a:lnTo>
                  <a:pt x="1829819" y="125780"/>
                </a:lnTo>
                <a:lnTo>
                  <a:pt x="1826093" y="133741"/>
                </a:lnTo>
                <a:lnTo>
                  <a:pt x="1821302" y="141171"/>
                </a:lnTo>
                <a:lnTo>
                  <a:pt x="1815979" y="148071"/>
                </a:lnTo>
                <a:lnTo>
                  <a:pt x="1810124" y="154439"/>
                </a:lnTo>
                <a:lnTo>
                  <a:pt x="1803737" y="160277"/>
                </a:lnTo>
                <a:lnTo>
                  <a:pt x="1797350" y="165584"/>
                </a:lnTo>
                <a:lnTo>
                  <a:pt x="1789365" y="169830"/>
                </a:lnTo>
                <a:lnTo>
                  <a:pt x="1781381" y="173545"/>
                </a:lnTo>
                <a:lnTo>
                  <a:pt x="1773397" y="176729"/>
                </a:lnTo>
                <a:lnTo>
                  <a:pt x="1764881" y="178852"/>
                </a:lnTo>
                <a:lnTo>
                  <a:pt x="1755299" y="180444"/>
                </a:lnTo>
                <a:lnTo>
                  <a:pt x="1746251" y="180975"/>
                </a:lnTo>
                <a:lnTo>
                  <a:pt x="1737202" y="180444"/>
                </a:lnTo>
                <a:lnTo>
                  <a:pt x="1728153" y="178852"/>
                </a:lnTo>
                <a:lnTo>
                  <a:pt x="1719637" y="176729"/>
                </a:lnTo>
                <a:lnTo>
                  <a:pt x="1711120" y="173545"/>
                </a:lnTo>
                <a:lnTo>
                  <a:pt x="1703668" y="169830"/>
                </a:lnTo>
                <a:lnTo>
                  <a:pt x="1695684" y="165584"/>
                </a:lnTo>
                <a:lnTo>
                  <a:pt x="1688765" y="160277"/>
                </a:lnTo>
                <a:lnTo>
                  <a:pt x="1681845" y="154439"/>
                </a:lnTo>
                <a:lnTo>
                  <a:pt x="1676522" y="148071"/>
                </a:lnTo>
                <a:lnTo>
                  <a:pt x="1671199" y="141171"/>
                </a:lnTo>
                <a:lnTo>
                  <a:pt x="1666941" y="133741"/>
                </a:lnTo>
                <a:lnTo>
                  <a:pt x="1663215" y="125780"/>
                </a:lnTo>
                <a:lnTo>
                  <a:pt x="1660021" y="117289"/>
                </a:lnTo>
                <a:lnTo>
                  <a:pt x="1657360" y="108797"/>
                </a:lnTo>
                <a:lnTo>
                  <a:pt x="1656296" y="99775"/>
                </a:lnTo>
                <a:lnTo>
                  <a:pt x="1655763" y="90753"/>
                </a:lnTo>
                <a:lnTo>
                  <a:pt x="1656296" y="81200"/>
                </a:lnTo>
                <a:lnTo>
                  <a:pt x="1657360" y="72178"/>
                </a:lnTo>
                <a:lnTo>
                  <a:pt x="1660021" y="63686"/>
                </a:lnTo>
                <a:lnTo>
                  <a:pt x="1663215" y="55726"/>
                </a:lnTo>
                <a:lnTo>
                  <a:pt x="1666941" y="47765"/>
                </a:lnTo>
                <a:lnTo>
                  <a:pt x="1671199" y="40335"/>
                </a:lnTo>
                <a:lnTo>
                  <a:pt x="1676522" y="32905"/>
                </a:lnTo>
                <a:lnTo>
                  <a:pt x="1681845" y="27067"/>
                </a:lnTo>
                <a:lnTo>
                  <a:pt x="1688765" y="20698"/>
                </a:lnTo>
                <a:lnTo>
                  <a:pt x="1695684" y="15922"/>
                </a:lnTo>
                <a:lnTo>
                  <a:pt x="1703668" y="11145"/>
                </a:lnTo>
                <a:lnTo>
                  <a:pt x="1711120" y="7430"/>
                </a:lnTo>
                <a:lnTo>
                  <a:pt x="1719637" y="4246"/>
                </a:lnTo>
                <a:lnTo>
                  <a:pt x="1728153" y="2123"/>
                </a:lnTo>
                <a:lnTo>
                  <a:pt x="1737202" y="531"/>
                </a:lnTo>
                <a:lnTo>
                  <a:pt x="1746251" y="0"/>
                </a:lnTo>
                <a:close/>
                <a:moveTo>
                  <a:pt x="1509978" y="0"/>
                </a:moveTo>
                <a:lnTo>
                  <a:pt x="1519000" y="531"/>
                </a:lnTo>
                <a:lnTo>
                  <a:pt x="1528023" y="2123"/>
                </a:lnTo>
                <a:lnTo>
                  <a:pt x="1536514" y="4246"/>
                </a:lnTo>
                <a:lnTo>
                  <a:pt x="1545006" y="7430"/>
                </a:lnTo>
                <a:lnTo>
                  <a:pt x="1552966" y="11145"/>
                </a:lnTo>
                <a:lnTo>
                  <a:pt x="1560396" y="15922"/>
                </a:lnTo>
                <a:lnTo>
                  <a:pt x="1567296" y="20698"/>
                </a:lnTo>
                <a:lnTo>
                  <a:pt x="1574195" y="27067"/>
                </a:lnTo>
                <a:lnTo>
                  <a:pt x="1579502" y="32905"/>
                </a:lnTo>
                <a:lnTo>
                  <a:pt x="1584809" y="40335"/>
                </a:lnTo>
                <a:lnTo>
                  <a:pt x="1589055" y="47765"/>
                </a:lnTo>
                <a:lnTo>
                  <a:pt x="1592770" y="55726"/>
                </a:lnTo>
                <a:lnTo>
                  <a:pt x="1595954" y="63686"/>
                </a:lnTo>
                <a:lnTo>
                  <a:pt x="1598608" y="72178"/>
                </a:lnTo>
                <a:lnTo>
                  <a:pt x="1599670" y="81200"/>
                </a:lnTo>
                <a:lnTo>
                  <a:pt x="1600200" y="90753"/>
                </a:lnTo>
                <a:lnTo>
                  <a:pt x="1599670" y="99775"/>
                </a:lnTo>
                <a:lnTo>
                  <a:pt x="1598608" y="108797"/>
                </a:lnTo>
                <a:lnTo>
                  <a:pt x="1595954" y="117289"/>
                </a:lnTo>
                <a:lnTo>
                  <a:pt x="1592770" y="125780"/>
                </a:lnTo>
                <a:lnTo>
                  <a:pt x="1589055" y="133741"/>
                </a:lnTo>
                <a:lnTo>
                  <a:pt x="1584809" y="141171"/>
                </a:lnTo>
                <a:lnTo>
                  <a:pt x="1579502" y="148071"/>
                </a:lnTo>
                <a:lnTo>
                  <a:pt x="1574195" y="154439"/>
                </a:lnTo>
                <a:lnTo>
                  <a:pt x="1567296" y="160277"/>
                </a:lnTo>
                <a:lnTo>
                  <a:pt x="1560396" y="165584"/>
                </a:lnTo>
                <a:lnTo>
                  <a:pt x="1552966" y="169830"/>
                </a:lnTo>
                <a:lnTo>
                  <a:pt x="1545006" y="173545"/>
                </a:lnTo>
                <a:lnTo>
                  <a:pt x="1536514" y="176729"/>
                </a:lnTo>
                <a:lnTo>
                  <a:pt x="1528023" y="178852"/>
                </a:lnTo>
                <a:lnTo>
                  <a:pt x="1519000" y="180444"/>
                </a:lnTo>
                <a:lnTo>
                  <a:pt x="1509978" y="180975"/>
                </a:lnTo>
                <a:lnTo>
                  <a:pt x="1500425" y="180444"/>
                </a:lnTo>
                <a:lnTo>
                  <a:pt x="1491403" y="178852"/>
                </a:lnTo>
                <a:lnTo>
                  <a:pt x="1482911" y="176729"/>
                </a:lnTo>
                <a:lnTo>
                  <a:pt x="1474951" y="173545"/>
                </a:lnTo>
                <a:lnTo>
                  <a:pt x="1466990" y="169830"/>
                </a:lnTo>
                <a:lnTo>
                  <a:pt x="1459560" y="165584"/>
                </a:lnTo>
                <a:lnTo>
                  <a:pt x="1452661" y="160277"/>
                </a:lnTo>
                <a:lnTo>
                  <a:pt x="1446292" y="154439"/>
                </a:lnTo>
                <a:lnTo>
                  <a:pt x="1440454" y="148071"/>
                </a:lnTo>
                <a:lnTo>
                  <a:pt x="1435147" y="141171"/>
                </a:lnTo>
                <a:lnTo>
                  <a:pt x="1430370" y="133741"/>
                </a:lnTo>
                <a:lnTo>
                  <a:pt x="1426655" y="125780"/>
                </a:lnTo>
                <a:lnTo>
                  <a:pt x="1423471" y="117289"/>
                </a:lnTo>
                <a:lnTo>
                  <a:pt x="1421348" y="108797"/>
                </a:lnTo>
                <a:lnTo>
                  <a:pt x="1420287" y="99775"/>
                </a:lnTo>
                <a:lnTo>
                  <a:pt x="1419225" y="90753"/>
                </a:lnTo>
                <a:lnTo>
                  <a:pt x="1420287" y="81200"/>
                </a:lnTo>
                <a:lnTo>
                  <a:pt x="1421348" y="72178"/>
                </a:lnTo>
                <a:lnTo>
                  <a:pt x="1423471" y="63686"/>
                </a:lnTo>
                <a:lnTo>
                  <a:pt x="1426655" y="55726"/>
                </a:lnTo>
                <a:lnTo>
                  <a:pt x="1430370" y="47765"/>
                </a:lnTo>
                <a:lnTo>
                  <a:pt x="1435147" y="40335"/>
                </a:lnTo>
                <a:lnTo>
                  <a:pt x="1440454" y="32905"/>
                </a:lnTo>
                <a:lnTo>
                  <a:pt x="1446292" y="27067"/>
                </a:lnTo>
                <a:lnTo>
                  <a:pt x="1452661" y="20698"/>
                </a:lnTo>
                <a:lnTo>
                  <a:pt x="1459560" y="15922"/>
                </a:lnTo>
                <a:lnTo>
                  <a:pt x="1466990" y="11145"/>
                </a:lnTo>
                <a:lnTo>
                  <a:pt x="1474951" y="7430"/>
                </a:lnTo>
                <a:lnTo>
                  <a:pt x="1482911" y="4246"/>
                </a:lnTo>
                <a:lnTo>
                  <a:pt x="1491403" y="2123"/>
                </a:lnTo>
                <a:lnTo>
                  <a:pt x="1500425" y="531"/>
                </a:lnTo>
                <a:lnTo>
                  <a:pt x="1509978" y="0"/>
                </a:lnTo>
                <a:close/>
                <a:moveTo>
                  <a:pt x="799572" y="0"/>
                </a:moveTo>
                <a:lnTo>
                  <a:pt x="809097" y="531"/>
                </a:lnTo>
                <a:lnTo>
                  <a:pt x="817564" y="2123"/>
                </a:lnTo>
                <a:lnTo>
                  <a:pt x="826559" y="4246"/>
                </a:lnTo>
                <a:lnTo>
                  <a:pt x="834497" y="7430"/>
                </a:lnTo>
                <a:lnTo>
                  <a:pt x="842434" y="11145"/>
                </a:lnTo>
                <a:lnTo>
                  <a:pt x="849843" y="15922"/>
                </a:lnTo>
                <a:lnTo>
                  <a:pt x="856722" y="20698"/>
                </a:lnTo>
                <a:lnTo>
                  <a:pt x="863072" y="27067"/>
                </a:lnTo>
                <a:lnTo>
                  <a:pt x="868893" y="32905"/>
                </a:lnTo>
                <a:lnTo>
                  <a:pt x="874185" y="40335"/>
                </a:lnTo>
                <a:lnTo>
                  <a:pt x="878947" y="47765"/>
                </a:lnTo>
                <a:lnTo>
                  <a:pt x="882651" y="55726"/>
                </a:lnTo>
                <a:lnTo>
                  <a:pt x="885826" y="63686"/>
                </a:lnTo>
                <a:lnTo>
                  <a:pt x="887414" y="72178"/>
                </a:lnTo>
                <a:lnTo>
                  <a:pt x="889001" y="81200"/>
                </a:lnTo>
                <a:lnTo>
                  <a:pt x="889001" y="90753"/>
                </a:lnTo>
                <a:lnTo>
                  <a:pt x="889001" y="99775"/>
                </a:lnTo>
                <a:lnTo>
                  <a:pt x="887414" y="108797"/>
                </a:lnTo>
                <a:lnTo>
                  <a:pt x="885826" y="117289"/>
                </a:lnTo>
                <a:lnTo>
                  <a:pt x="882651" y="125780"/>
                </a:lnTo>
                <a:lnTo>
                  <a:pt x="878947" y="133741"/>
                </a:lnTo>
                <a:lnTo>
                  <a:pt x="874185" y="141171"/>
                </a:lnTo>
                <a:lnTo>
                  <a:pt x="868893" y="148071"/>
                </a:lnTo>
                <a:lnTo>
                  <a:pt x="863072" y="154439"/>
                </a:lnTo>
                <a:lnTo>
                  <a:pt x="856722" y="160277"/>
                </a:lnTo>
                <a:lnTo>
                  <a:pt x="849843" y="165584"/>
                </a:lnTo>
                <a:lnTo>
                  <a:pt x="842434" y="169830"/>
                </a:lnTo>
                <a:lnTo>
                  <a:pt x="834497" y="173545"/>
                </a:lnTo>
                <a:lnTo>
                  <a:pt x="826559" y="176729"/>
                </a:lnTo>
                <a:lnTo>
                  <a:pt x="817564" y="178852"/>
                </a:lnTo>
                <a:lnTo>
                  <a:pt x="809097" y="180444"/>
                </a:lnTo>
                <a:lnTo>
                  <a:pt x="799572" y="180975"/>
                </a:lnTo>
                <a:lnTo>
                  <a:pt x="790576" y="180444"/>
                </a:lnTo>
                <a:lnTo>
                  <a:pt x="781580" y="178852"/>
                </a:lnTo>
                <a:lnTo>
                  <a:pt x="773113" y="176729"/>
                </a:lnTo>
                <a:lnTo>
                  <a:pt x="764647" y="173545"/>
                </a:lnTo>
                <a:lnTo>
                  <a:pt x="756709" y="169830"/>
                </a:lnTo>
                <a:lnTo>
                  <a:pt x="749301" y="165584"/>
                </a:lnTo>
                <a:lnTo>
                  <a:pt x="742422" y="160277"/>
                </a:lnTo>
                <a:lnTo>
                  <a:pt x="735542" y="154439"/>
                </a:lnTo>
                <a:lnTo>
                  <a:pt x="730251" y="148071"/>
                </a:lnTo>
                <a:lnTo>
                  <a:pt x="724959" y="141171"/>
                </a:lnTo>
                <a:lnTo>
                  <a:pt x="720726" y="133741"/>
                </a:lnTo>
                <a:lnTo>
                  <a:pt x="717022" y="125780"/>
                </a:lnTo>
                <a:lnTo>
                  <a:pt x="713847" y="117289"/>
                </a:lnTo>
                <a:lnTo>
                  <a:pt x="711201" y="108797"/>
                </a:lnTo>
                <a:lnTo>
                  <a:pt x="710142" y="99775"/>
                </a:lnTo>
                <a:lnTo>
                  <a:pt x="709613" y="90753"/>
                </a:lnTo>
                <a:lnTo>
                  <a:pt x="710142" y="81200"/>
                </a:lnTo>
                <a:lnTo>
                  <a:pt x="711201" y="72178"/>
                </a:lnTo>
                <a:lnTo>
                  <a:pt x="713847" y="63686"/>
                </a:lnTo>
                <a:lnTo>
                  <a:pt x="717022" y="55726"/>
                </a:lnTo>
                <a:lnTo>
                  <a:pt x="720726" y="47765"/>
                </a:lnTo>
                <a:lnTo>
                  <a:pt x="724959" y="40335"/>
                </a:lnTo>
                <a:lnTo>
                  <a:pt x="730251" y="32905"/>
                </a:lnTo>
                <a:lnTo>
                  <a:pt x="735542" y="27067"/>
                </a:lnTo>
                <a:lnTo>
                  <a:pt x="742422" y="20698"/>
                </a:lnTo>
                <a:lnTo>
                  <a:pt x="749301" y="15922"/>
                </a:lnTo>
                <a:lnTo>
                  <a:pt x="756709" y="11145"/>
                </a:lnTo>
                <a:lnTo>
                  <a:pt x="764647" y="7430"/>
                </a:lnTo>
                <a:lnTo>
                  <a:pt x="773113" y="4246"/>
                </a:lnTo>
                <a:lnTo>
                  <a:pt x="781580" y="2123"/>
                </a:lnTo>
                <a:lnTo>
                  <a:pt x="790576" y="531"/>
                </a:lnTo>
                <a:lnTo>
                  <a:pt x="799572" y="0"/>
                </a:lnTo>
                <a:close/>
                <a:moveTo>
                  <a:pt x="563032" y="0"/>
                </a:moveTo>
                <a:lnTo>
                  <a:pt x="571975" y="531"/>
                </a:lnTo>
                <a:lnTo>
                  <a:pt x="580918" y="2123"/>
                </a:lnTo>
                <a:lnTo>
                  <a:pt x="589335" y="4246"/>
                </a:lnTo>
                <a:lnTo>
                  <a:pt x="597226" y="7430"/>
                </a:lnTo>
                <a:lnTo>
                  <a:pt x="605117" y="11145"/>
                </a:lnTo>
                <a:lnTo>
                  <a:pt x="613008" y="15922"/>
                </a:lnTo>
                <a:lnTo>
                  <a:pt x="619847" y="20698"/>
                </a:lnTo>
                <a:lnTo>
                  <a:pt x="625633" y="27067"/>
                </a:lnTo>
                <a:lnTo>
                  <a:pt x="631946" y="32905"/>
                </a:lnTo>
                <a:lnTo>
                  <a:pt x="636681" y="40335"/>
                </a:lnTo>
                <a:lnTo>
                  <a:pt x="641415" y="47765"/>
                </a:lnTo>
                <a:lnTo>
                  <a:pt x="645098" y="55726"/>
                </a:lnTo>
                <a:lnTo>
                  <a:pt x="648254" y="63686"/>
                </a:lnTo>
                <a:lnTo>
                  <a:pt x="650885" y="72178"/>
                </a:lnTo>
                <a:lnTo>
                  <a:pt x="651937" y="81200"/>
                </a:lnTo>
                <a:lnTo>
                  <a:pt x="652463" y="90753"/>
                </a:lnTo>
                <a:lnTo>
                  <a:pt x="651937" y="99775"/>
                </a:lnTo>
                <a:lnTo>
                  <a:pt x="650885" y="108797"/>
                </a:lnTo>
                <a:lnTo>
                  <a:pt x="648254" y="117289"/>
                </a:lnTo>
                <a:lnTo>
                  <a:pt x="645098" y="125780"/>
                </a:lnTo>
                <a:lnTo>
                  <a:pt x="641415" y="133741"/>
                </a:lnTo>
                <a:lnTo>
                  <a:pt x="636681" y="141171"/>
                </a:lnTo>
                <a:lnTo>
                  <a:pt x="631946" y="148071"/>
                </a:lnTo>
                <a:lnTo>
                  <a:pt x="625633" y="154439"/>
                </a:lnTo>
                <a:lnTo>
                  <a:pt x="619847" y="160277"/>
                </a:lnTo>
                <a:lnTo>
                  <a:pt x="613008" y="165584"/>
                </a:lnTo>
                <a:lnTo>
                  <a:pt x="605117" y="169830"/>
                </a:lnTo>
                <a:lnTo>
                  <a:pt x="597226" y="173545"/>
                </a:lnTo>
                <a:lnTo>
                  <a:pt x="589335" y="176729"/>
                </a:lnTo>
                <a:lnTo>
                  <a:pt x="580918" y="178852"/>
                </a:lnTo>
                <a:lnTo>
                  <a:pt x="571975" y="180444"/>
                </a:lnTo>
                <a:lnTo>
                  <a:pt x="563032" y="180975"/>
                </a:lnTo>
                <a:lnTo>
                  <a:pt x="554089" y="180444"/>
                </a:lnTo>
                <a:lnTo>
                  <a:pt x="544620" y="178852"/>
                </a:lnTo>
                <a:lnTo>
                  <a:pt x="536202" y="176729"/>
                </a:lnTo>
                <a:lnTo>
                  <a:pt x="527785" y="173545"/>
                </a:lnTo>
                <a:lnTo>
                  <a:pt x="519894" y="169830"/>
                </a:lnTo>
                <a:lnTo>
                  <a:pt x="512530" y="165584"/>
                </a:lnTo>
                <a:lnTo>
                  <a:pt x="506217" y="160277"/>
                </a:lnTo>
                <a:lnTo>
                  <a:pt x="499378" y="154439"/>
                </a:lnTo>
                <a:lnTo>
                  <a:pt x="494117" y="148071"/>
                </a:lnTo>
                <a:lnTo>
                  <a:pt x="488331" y="141171"/>
                </a:lnTo>
                <a:lnTo>
                  <a:pt x="484122" y="133741"/>
                </a:lnTo>
                <a:lnTo>
                  <a:pt x="480440" y="125780"/>
                </a:lnTo>
                <a:lnTo>
                  <a:pt x="477809" y="117289"/>
                </a:lnTo>
                <a:lnTo>
                  <a:pt x="475179" y="108797"/>
                </a:lnTo>
                <a:lnTo>
                  <a:pt x="474127" y="99775"/>
                </a:lnTo>
                <a:lnTo>
                  <a:pt x="473075" y="90753"/>
                </a:lnTo>
                <a:lnTo>
                  <a:pt x="474127" y="81200"/>
                </a:lnTo>
                <a:lnTo>
                  <a:pt x="475179" y="72178"/>
                </a:lnTo>
                <a:lnTo>
                  <a:pt x="477809" y="63686"/>
                </a:lnTo>
                <a:lnTo>
                  <a:pt x="480440" y="55726"/>
                </a:lnTo>
                <a:lnTo>
                  <a:pt x="484122" y="47765"/>
                </a:lnTo>
                <a:lnTo>
                  <a:pt x="488331" y="40335"/>
                </a:lnTo>
                <a:lnTo>
                  <a:pt x="494117" y="32905"/>
                </a:lnTo>
                <a:lnTo>
                  <a:pt x="499378" y="27067"/>
                </a:lnTo>
                <a:lnTo>
                  <a:pt x="506217" y="20698"/>
                </a:lnTo>
                <a:lnTo>
                  <a:pt x="512530" y="15922"/>
                </a:lnTo>
                <a:lnTo>
                  <a:pt x="519894" y="11145"/>
                </a:lnTo>
                <a:lnTo>
                  <a:pt x="527785" y="7430"/>
                </a:lnTo>
                <a:lnTo>
                  <a:pt x="536202" y="4246"/>
                </a:lnTo>
                <a:lnTo>
                  <a:pt x="544620" y="2123"/>
                </a:lnTo>
                <a:lnTo>
                  <a:pt x="554089" y="531"/>
                </a:lnTo>
                <a:lnTo>
                  <a:pt x="563032" y="0"/>
                </a:lnTo>
                <a:close/>
                <a:moveTo>
                  <a:pt x="325969" y="0"/>
                </a:moveTo>
                <a:lnTo>
                  <a:pt x="334912" y="531"/>
                </a:lnTo>
                <a:lnTo>
                  <a:pt x="344381" y="2123"/>
                </a:lnTo>
                <a:lnTo>
                  <a:pt x="352798" y="4246"/>
                </a:lnTo>
                <a:lnTo>
                  <a:pt x="361215" y="7430"/>
                </a:lnTo>
                <a:lnTo>
                  <a:pt x="369106" y="11145"/>
                </a:lnTo>
                <a:lnTo>
                  <a:pt x="376471" y="15922"/>
                </a:lnTo>
                <a:lnTo>
                  <a:pt x="382784" y="20698"/>
                </a:lnTo>
                <a:lnTo>
                  <a:pt x="389623" y="27067"/>
                </a:lnTo>
                <a:lnTo>
                  <a:pt x="394883" y="32905"/>
                </a:lnTo>
                <a:lnTo>
                  <a:pt x="400670" y="40335"/>
                </a:lnTo>
                <a:lnTo>
                  <a:pt x="404878" y="47765"/>
                </a:lnTo>
                <a:lnTo>
                  <a:pt x="408561" y="55726"/>
                </a:lnTo>
                <a:lnTo>
                  <a:pt x="411191" y="63686"/>
                </a:lnTo>
                <a:lnTo>
                  <a:pt x="413821" y="72178"/>
                </a:lnTo>
                <a:lnTo>
                  <a:pt x="414874" y="81200"/>
                </a:lnTo>
                <a:lnTo>
                  <a:pt x="415926" y="90753"/>
                </a:lnTo>
                <a:lnTo>
                  <a:pt x="414874" y="99775"/>
                </a:lnTo>
                <a:lnTo>
                  <a:pt x="413821" y="108797"/>
                </a:lnTo>
                <a:lnTo>
                  <a:pt x="411191" y="117289"/>
                </a:lnTo>
                <a:lnTo>
                  <a:pt x="408561" y="125780"/>
                </a:lnTo>
                <a:lnTo>
                  <a:pt x="404878" y="133741"/>
                </a:lnTo>
                <a:lnTo>
                  <a:pt x="400670" y="141171"/>
                </a:lnTo>
                <a:lnTo>
                  <a:pt x="394883" y="148071"/>
                </a:lnTo>
                <a:lnTo>
                  <a:pt x="389623" y="154439"/>
                </a:lnTo>
                <a:lnTo>
                  <a:pt x="382784" y="160277"/>
                </a:lnTo>
                <a:lnTo>
                  <a:pt x="376471" y="165584"/>
                </a:lnTo>
                <a:lnTo>
                  <a:pt x="369106" y="169830"/>
                </a:lnTo>
                <a:lnTo>
                  <a:pt x="361215" y="173545"/>
                </a:lnTo>
                <a:lnTo>
                  <a:pt x="352798" y="176729"/>
                </a:lnTo>
                <a:lnTo>
                  <a:pt x="344381" y="178852"/>
                </a:lnTo>
                <a:lnTo>
                  <a:pt x="334912" y="180444"/>
                </a:lnTo>
                <a:lnTo>
                  <a:pt x="325969" y="180975"/>
                </a:lnTo>
                <a:lnTo>
                  <a:pt x="317026" y="180444"/>
                </a:lnTo>
                <a:lnTo>
                  <a:pt x="308083" y="178852"/>
                </a:lnTo>
                <a:lnTo>
                  <a:pt x="299665" y="176729"/>
                </a:lnTo>
                <a:lnTo>
                  <a:pt x="291775" y="173545"/>
                </a:lnTo>
                <a:lnTo>
                  <a:pt x="283884" y="169830"/>
                </a:lnTo>
                <a:lnTo>
                  <a:pt x="276519" y="165584"/>
                </a:lnTo>
                <a:lnTo>
                  <a:pt x="269154" y="160277"/>
                </a:lnTo>
                <a:lnTo>
                  <a:pt x="263367" y="154439"/>
                </a:lnTo>
                <a:lnTo>
                  <a:pt x="257054" y="148071"/>
                </a:lnTo>
                <a:lnTo>
                  <a:pt x="252320" y="141171"/>
                </a:lnTo>
                <a:lnTo>
                  <a:pt x="247585" y="133741"/>
                </a:lnTo>
                <a:lnTo>
                  <a:pt x="243903" y="125780"/>
                </a:lnTo>
                <a:lnTo>
                  <a:pt x="240746" y="117289"/>
                </a:lnTo>
                <a:lnTo>
                  <a:pt x="238116" y="108797"/>
                </a:lnTo>
                <a:lnTo>
                  <a:pt x="237064" y="99775"/>
                </a:lnTo>
                <a:lnTo>
                  <a:pt x="236538" y="90753"/>
                </a:lnTo>
                <a:lnTo>
                  <a:pt x="237064" y="81200"/>
                </a:lnTo>
                <a:lnTo>
                  <a:pt x="238116" y="72178"/>
                </a:lnTo>
                <a:lnTo>
                  <a:pt x="240746" y="63686"/>
                </a:lnTo>
                <a:lnTo>
                  <a:pt x="243903" y="55726"/>
                </a:lnTo>
                <a:lnTo>
                  <a:pt x="247585" y="47765"/>
                </a:lnTo>
                <a:lnTo>
                  <a:pt x="252320" y="40335"/>
                </a:lnTo>
                <a:lnTo>
                  <a:pt x="257054" y="32905"/>
                </a:lnTo>
                <a:lnTo>
                  <a:pt x="263367" y="27067"/>
                </a:lnTo>
                <a:lnTo>
                  <a:pt x="269154" y="20698"/>
                </a:lnTo>
                <a:lnTo>
                  <a:pt x="276519" y="15922"/>
                </a:lnTo>
                <a:lnTo>
                  <a:pt x="283884" y="11145"/>
                </a:lnTo>
                <a:lnTo>
                  <a:pt x="291775" y="7430"/>
                </a:lnTo>
                <a:lnTo>
                  <a:pt x="299665" y="4246"/>
                </a:lnTo>
                <a:lnTo>
                  <a:pt x="308083" y="2123"/>
                </a:lnTo>
                <a:lnTo>
                  <a:pt x="317026" y="531"/>
                </a:lnTo>
                <a:lnTo>
                  <a:pt x="325969" y="0"/>
                </a:lnTo>
                <a:close/>
                <a:moveTo>
                  <a:pt x="89429" y="0"/>
                </a:moveTo>
                <a:lnTo>
                  <a:pt x="98425" y="531"/>
                </a:lnTo>
                <a:lnTo>
                  <a:pt x="107421" y="2123"/>
                </a:lnTo>
                <a:lnTo>
                  <a:pt x="115888" y="4246"/>
                </a:lnTo>
                <a:lnTo>
                  <a:pt x="124354" y="7430"/>
                </a:lnTo>
                <a:lnTo>
                  <a:pt x="132292" y="11145"/>
                </a:lnTo>
                <a:lnTo>
                  <a:pt x="139700" y="15922"/>
                </a:lnTo>
                <a:lnTo>
                  <a:pt x="146579" y="20698"/>
                </a:lnTo>
                <a:lnTo>
                  <a:pt x="153459" y="27067"/>
                </a:lnTo>
                <a:lnTo>
                  <a:pt x="158750" y="32905"/>
                </a:lnTo>
                <a:lnTo>
                  <a:pt x="164042" y="40335"/>
                </a:lnTo>
                <a:lnTo>
                  <a:pt x="168275" y="47765"/>
                </a:lnTo>
                <a:lnTo>
                  <a:pt x="171979" y="55726"/>
                </a:lnTo>
                <a:lnTo>
                  <a:pt x="175154" y="63686"/>
                </a:lnTo>
                <a:lnTo>
                  <a:pt x="177800" y="72178"/>
                </a:lnTo>
                <a:lnTo>
                  <a:pt x="178859" y="81200"/>
                </a:lnTo>
                <a:lnTo>
                  <a:pt x="179388" y="90753"/>
                </a:lnTo>
                <a:lnTo>
                  <a:pt x="178859" y="99775"/>
                </a:lnTo>
                <a:lnTo>
                  <a:pt x="177800" y="108797"/>
                </a:lnTo>
                <a:lnTo>
                  <a:pt x="175154" y="117289"/>
                </a:lnTo>
                <a:lnTo>
                  <a:pt x="171979" y="125780"/>
                </a:lnTo>
                <a:lnTo>
                  <a:pt x="168275" y="133741"/>
                </a:lnTo>
                <a:lnTo>
                  <a:pt x="164042" y="141171"/>
                </a:lnTo>
                <a:lnTo>
                  <a:pt x="158750" y="148071"/>
                </a:lnTo>
                <a:lnTo>
                  <a:pt x="153459" y="154439"/>
                </a:lnTo>
                <a:lnTo>
                  <a:pt x="146579" y="160277"/>
                </a:lnTo>
                <a:lnTo>
                  <a:pt x="139700" y="165584"/>
                </a:lnTo>
                <a:lnTo>
                  <a:pt x="132292" y="169830"/>
                </a:lnTo>
                <a:lnTo>
                  <a:pt x="124354" y="173545"/>
                </a:lnTo>
                <a:lnTo>
                  <a:pt x="115888" y="176729"/>
                </a:lnTo>
                <a:lnTo>
                  <a:pt x="107421" y="178852"/>
                </a:lnTo>
                <a:lnTo>
                  <a:pt x="98425" y="180444"/>
                </a:lnTo>
                <a:lnTo>
                  <a:pt x="89429" y="180975"/>
                </a:lnTo>
                <a:lnTo>
                  <a:pt x="79904" y="180444"/>
                </a:lnTo>
                <a:lnTo>
                  <a:pt x="71437" y="178852"/>
                </a:lnTo>
                <a:lnTo>
                  <a:pt x="62442" y="176729"/>
                </a:lnTo>
                <a:lnTo>
                  <a:pt x="54504" y="173545"/>
                </a:lnTo>
                <a:lnTo>
                  <a:pt x="46567" y="169830"/>
                </a:lnTo>
                <a:lnTo>
                  <a:pt x="39158" y="165584"/>
                </a:lnTo>
                <a:lnTo>
                  <a:pt x="32279" y="160277"/>
                </a:lnTo>
                <a:lnTo>
                  <a:pt x="25929" y="154439"/>
                </a:lnTo>
                <a:lnTo>
                  <a:pt x="20108" y="148071"/>
                </a:lnTo>
                <a:lnTo>
                  <a:pt x="14816" y="141171"/>
                </a:lnTo>
                <a:lnTo>
                  <a:pt x="10054" y="133741"/>
                </a:lnTo>
                <a:lnTo>
                  <a:pt x="6350" y="125780"/>
                </a:lnTo>
                <a:lnTo>
                  <a:pt x="3704" y="117289"/>
                </a:lnTo>
                <a:lnTo>
                  <a:pt x="1587" y="108797"/>
                </a:lnTo>
                <a:lnTo>
                  <a:pt x="0" y="99775"/>
                </a:lnTo>
                <a:lnTo>
                  <a:pt x="0" y="90753"/>
                </a:lnTo>
                <a:lnTo>
                  <a:pt x="0" y="81200"/>
                </a:lnTo>
                <a:lnTo>
                  <a:pt x="1587" y="72178"/>
                </a:lnTo>
                <a:lnTo>
                  <a:pt x="3704" y="63686"/>
                </a:lnTo>
                <a:lnTo>
                  <a:pt x="6350" y="55726"/>
                </a:lnTo>
                <a:lnTo>
                  <a:pt x="10054" y="47765"/>
                </a:lnTo>
                <a:lnTo>
                  <a:pt x="14816" y="40335"/>
                </a:lnTo>
                <a:lnTo>
                  <a:pt x="20108" y="32905"/>
                </a:lnTo>
                <a:lnTo>
                  <a:pt x="25929" y="27067"/>
                </a:lnTo>
                <a:lnTo>
                  <a:pt x="32279" y="20698"/>
                </a:lnTo>
                <a:lnTo>
                  <a:pt x="39158" y="15922"/>
                </a:lnTo>
                <a:lnTo>
                  <a:pt x="46567" y="11145"/>
                </a:lnTo>
                <a:lnTo>
                  <a:pt x="54504" y="7430"/>
                </a:lnTo>
                <a:lnTo>
                  <a:pt x="62442" y="4246"/>
                </a:lnTo>
                <a:lnTo>
                  <a:pt x="71437" y="2123"/>
                </a:lnTo>
                <a:lnTo>
                  <a:pt x="79904" y="531"/>
                </a:lnTo>
                <a:lnTo>
                  <a:pt x="89429" y="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a:solidFill>
                <a:schemeClr val="lt1"/>
              </a:solidFill>
            </a:endParaRPr>
          </a:p>
        </p:txBody>
      </p:sp>
    </p:spTree>
    <p:extLst>
      <p:ext uri="{BB962C8B-B14F-4D97-AF65-F5344CB8AC3E}">
        <p14:creationId xmlns:p14="http://schemas.microsoft.com/office/powerpoint/2010/main" val="80183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781908" y="365125"/>
            <a:ext cx="9571892"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9467479-7554-4D44-86C4-F1C3DF4134CE}" type="datetimeFigureOut">
              <a:rPr lang="zh-CN" altLang="en-US" smtClean="0"/>
              <a:t>2016/7/27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720CCFA-F388-47E8-B8B7-18F20A0C1B24}" type="slidenum">
              <a:rPr lang="zh-CN" altLang="en-US" smtClean="0"/>
              <a:t>‹#›</a:t>
            </a:fld>
            <a:endParaRPr lang="zh-CN" altLang="en-US"/>
          </a:p>
        </p:txBody>
      </p:sp>
      <p:sp>
        <p:nvSpPr>
          <p:cNvPr id="10" name="KSO_Shape"/>
          <p:cNvSpPr>
            <a:spLocks noChangeAspect="1"/>
          </p:cNvSpPr>
          <p:nvPr userDrawn="1"/>
        </p:nvSpPr>
        <p:spPr bwMode="auto">
          <a:xfrm>
            <a:off x="838200" y="845389"/>
            <a:ext cx="748704" cy="396813"/>
          </a:xfrm>
          <a:custGeom>
            <a:avLst/>
            <a:gdLst>
              <a:gd name="T0" fmla="*/ 2156354 w 3019426"/>
              <a:gd name="T1" fmla="*/ 1446894 h 1601787"/>
              <a:gd name="T2" fmla="*/ 1892300 w 3019426"/>
              <a:gd name="T3" fmla="*/ 1511300 h 1601787"/>
              <a:gd name="T4" fmla="*/ 1681845 w 3019426"/>
              <a:gd name="T5" fmla="*/ 1575173 h 1601787"/>
              <a:gd name="T6" fmla="*/ 1509978 w 3019426"/>
              <a:gd name="T7" fmla="*/ 1601787 h 1601787"/>
              <a:gd name="T8" fmla="*/ 863072 w 3019426"/>
              <a:gd name="T9" fmla="*/ 1575173 h 1601787"/>
              <a:gd name="T10" fmla="*/ 652463 w 3019426"/>
              <a:gd name="T11" fmla="*/ 1511300 h 1601787"/>
              <a:gd name="T12" fmla="*/ 389623 w 3019426"/>
              <a:gd name="T13" fmla="*/ 1446894 h 1601787"/>
              <a:gd name="T14" fmla="*/ 89429 w 3019426"/>
              <a:gd name="T15" fmla="*/ 1420812 h 1601787"/>
              <a:gd name="T16" fmla="*/ 32279 w 3019426"/>
              <a:gd name="T17" fmla="*/ 1441571 h 1601787"/>
              <a:gd name="T18" fmla="*/ 2366963 w 3019426"/>
              <a:gd name="T19" fmla="*/ 1265475 h 1601787"/>
              <a:gd name="T20" fmla="*/ 2155237 w 3019426"/>
              <a:gd name="T21" fmla="*/ 1331815 h 1601787"/>
              <a:gd name="T22" fmla="*/ 1973739 w 3019426"/>
              <a:gd name="T23" fmla="*/ 1364189 h 1601787"/>
              <a:gd name="T24" fmla="*/ 1803737 w 3019426"/>
              <a:gd name="T25" fmla="*/ 1344021 h 1601787"/>
              <a:gd name="T26" fmla="*/ 1125009 w 3019426"/>
              <a:gd name="T27" fmla="*/ 1284050 h 1601787"/>
              <a:gd name="T28" fmla="*/ 873714 w 3019426"/>
              <a:gd name="T29" fmla="*/ 1217180 h 1601787"/>
              <a:gd name="T30" fmla="*/ 571975 w 3019426"/>
              <a:gd name="T31" fmla="*/ 1184806 h 1601787"/>
              <a:gd name="T32" fmla="*/ 512530 w 3019426"/>
              <a:gd name="T33" fmla="*/ 1200197 h 1601787"/>
              <a:gd name="T34" fmla="*/ 238116 w 3019426"/>
              <a:gd name="T35" fmla="*/ 1256453 h 1601787"/>
              <a:gd name="T36" fmla="*/ 2624077 w 3019426"/>
              <a:gd name="T37" fmla="*/ 1094317 h 1601787"/>
              <a:gd name="T38" fmla="*/ 2446868 w 3019426"/>
              <a:gd name="T39" fmla="*/ 1126596 h 1601787"/>
              <a:gd name="T40" fmla="*/ 2281337 w 3019426"/>
              <a:gd name="T41" fmla="*/ 1106488 h 1601787"/>
              <a:gd name="T42" fmla="*/ 2073275 w 3019426"/>
              <a:gd name="T43" fmla="*/ 1046162 h 1601787"/>
              <a:gd name="T44" fmla="*/ 1341439 w 3019426"/>
              <a:gd name="T45" fmla="*/ 980016 h 1601787"/>
              <a:gd name="T46" fmla="*/ 1045105 w 3019426"/>
              <a:gd name="T47" fmla="*/ 947737 h 1601787"/>
              <a:gd name="T48" fmla="*/ 985309 w 3019426"/>
              <a:gd name="T49" fmla="*/ 962554 h 1601787"/>
              <a:gd name="T50" fmla="*/ 716486 w 3019426"/>
              <a:gd name="T51" fmla="*/ 1019175 h 1601787"/>
              <a:gd name="T52" fmla="*/ 488331 w 3019426"/>
              <a:gd name="T53" fmla="*/ 1087438 h 1601787"/>
              <a:gd name="T54" fmla="*/ 2903166 w 3019426"/>
              <a:gd name="T55" fmla="*/ 887413 h 1601787"/>
              <a:gd name="T56" fmla="*/ 2736458 w 3019426"/>
              <a:gd name="T57" fmla="*/ 880005 h 1601787"/>
              <a:gd name="T58" fmla="*/ 2542118 w 3019426"/>
              <a:gd name="T59" fmla="*/ 827617 h 1601787"/>
              <a:gd name="T60" fmla="*/ 2299230 w 3019426"/>
              <a:gd name="T61" fmla="*/ 758296 h 1601787"/>
              <a:gd name="T62" fmla="*/ 1536514 w 3019426"/>
              <a:gd name="T63" fmla="*/ 714904 h 1601787"/>
              <a:gd name="T64" fmla="*/ 1474951 w 3019426"/>
              <a:gd name="T65" fmla="*/ 718079 h 1601787"/>
              <a:gd name="T66" fmla="*/ 1189567 w 3019426"/>
              <a:gd name="T67" fmla="*/ 766234 h 1601787"/>
              <a:gd name="T68" fmla="*/ 952500 w 3019426"/>
              <a:gd name="T69" fmla="*/ 836084 h 1601787"/>
              <a:gd name="T70" fmla="*/ 764647 w 3019426"/>
              <a:gd name="T71" fmla="*/ 884238 h 1601787"/>
              <a:gd name="T72" fmla="*/ 2728544 w 3019426"/>
              <a:gd name="T73" fmla="*/ 647191 h 1601787"/>
              <a:gd name="T74" fmla="*/ 2538943 w 3019426"/>
              <a:gd name="T75" fmla="*/ 599179 h 1601787"/>
              <a:gd name="T76" fmla="*/ 2303463 w 3019426"/>
              <a:gd name="T77" fmla="*/ 529534 h 1601787"/>
              <a:gd name="T78" fmla="*/ 2017918 w 3019426"/>
              <a:gd name="T79" fmla="*/ 482049 h 1601787"/>
              <a:gd name="T80" fmla="*/ 1956174 w 3019426"/>
              <a:gd name="T81" fmla="*/ 478883 h 1601787"/>
              <a:gd name="T82" fmla="*/ 1193272 w 3019426"/>
              <a:gd name="T83" fmla="*/ 521620 h 1601787"/>
              <a:gd name="T84" fmla="*/ 949325 w 3019426"/>
              <a:gd name="T85" fmla="*/ 591264 h 1601787"/>
              <a:gd name="T86" fmla="*/ 756709 w 3019426"/>
              <a:gd name="T87" fmla="*/ 643498 h 1601787"/>
              <a:gd name="T88" fmla="*/ 589335 w 3019426"/>
              <a:gd name="T89" fmla="*/ 650357 h 1601787"/>
              <a:gd name="T90" fmla="*/ 2535238 w 3019426"/>
              <a:gd name="T91" fmla="*/ 370556 h 1601787"/>
              <a:gd name="T92" fmla="*/ 2306109 w 3019426"/>
              <a:gd name="T93" fmla="*/ 301439 h 1601787"/>
              <a:gd name="T94" fmla="*/ 2025902 w 3019426"/>
              <a:gd name="T95" fmla="*/ 249205 h 1601787"/>
              <a:gd name="T96" fmla="*/ 1964690 w 3019426"/>
              <a:gd name="T97" fmla="*/ 239708 h 1601787"/>
              <a:gd name="T98" fmla="*/ 1671199 w 3019426"/>
              <a:gd name="T99" fmla="*/ 277696 h 1601787"/>
              <a:gd name="T100" fmla="*/ 947738 w 3019426"/>
              <a:gd name="T101" fmla="*/ 346286 h 1601787"/>
              <a:gd name="T102" fmla="*/ 749301 w 3019426"/>
              <a:gd name="T103" fmla="*/ 402212 h 1601787"/>
              <a:gd name="T104" fmla="*/ 580918 w 3019426"/>
              <a:gd name="T105" fmla="*/ 415930 h 1601787"/>
              <a:gd name="T106" fmla="*/ 400670 w 3019426"/>
              <a:gd name="T107" fmla="*/ 378470 h 1601787"/>
              <a:gd name="T108" fmla="*/ 2308226 w 3019426"/>
              <a:gd name="T109" fmla="*/ 72178 h 1601787"/>
              <a:gd name="T110" fmla="*/ 2033354 w 3019426"/>
              <a:gd name="T111" fmla="*/ 15922 h 1601787"/>
              <a:gd name="T112" fmla="*/ 1973739 w 3019426"/>
              <a:gd name="T113" fmla="*/ 531 h 1601787"/>
              <a:gd name="T114" fmla="*/ 1676522 w 3019426"/>
              <a:gd name="T115" fmla="*/ 32905 h 1601787"/>
              <a:gd name="T116" fmla="*/ 1420287 w 3019426"/>
              <a:gd name="T117" fmla="*/ 99775 h 1601787"/>
              <a:gd name="T118" fmla="*/ 742422 w 3019426"/>
              <a:gd name="T119" fmla="*/ 160277 h 1601787"/>
              <a:gd name="T120" fmla="*/ 571975 w 3019426"/>
              <a:gd name="T121" fmla="*/ 180444 h 1601787"/>
              <a:gd name="T122" fmla="*/ 394883 w 3019426"/>
              <a:gd name="T123" fmla="*/ 148071 h 1601787"/>
              <a:gd name="T124" fmla="*/ 178859 w 3019426"/>
              <a:gd name="T125" fmla="*/ 81200 h 160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19426" h="1601787">
                <a:moveTo>
                  <a:pt x="2220384" y="1420812"/>
                </a:moveTo>
                <a:lnTo>
                  <a:pt x="2229909" y="1421344"/>
                </a:lnTo>
                <a:lnTo>
                  <a:pt x="2238376" y="1422409"/>
                </a:lnTo>
                <a:lnTo>
                  <a:pt x="2246842" y="1425070"/>
                </a:lnTo>
                <a:lnTo>
                  <a:pt x="2255309" y="1427732"/>
                </a:lnTo>
                <a:lnTo>
                  <a:pt x="2263246" y="1431458"/>
                </a:lnTo>
                <a:lnTo>
                  <a:pt x="2270655" y="1435716"/>
                </a:lnTo>
                <a:lnTo>
                  <a:pt x="2277005" y="1441571"/>
                </a:lnTo>
                <a:lnTo>
                  <a:pt x="2283884" y="1446894"/>
                </a:lnTo>
                <a:lnTo>
                  <a:pt x="2289705" y="1453813"/>
                </a:lnTo>
                <a:lnTo>
                  <a:pt x="2294997" y="1460201"/>
                </a:lnTo>
                <a:lnTo>
                  <a:pt x="2299230" y="1468185"/>
                </a:lnTo>
                <a:lnTo>
                  <a:pt x="2303463" y="1475637"/>
                </a:lnTo>
                <a:lnTo>
                  <a:pt x="2306109" y="1484153"/>
                </a:lnTo>
                <a:lnTo>
                  <a:pt x="2308226" y="1492670"/>
                </a:lnTo>
                <a:lnTo>
                  <a:pt x="2309284" y="1502251"/>
                </a:lnTo>
                <a:lnTo>
                  <a:pt x="2309813" y="1511300"/>
                </a:lnTo>
                <a:lnTo>
                  <a:pt x="2309284" y="1520348"/>
                </a:lnTo>
                <a:lnTo>
                  <a:pt x="2308226" y="1529397"/>
                </a:lnTo>
                <a:lnTo>
                  <a:pt x="2306109" y="1537914"/>
                </a:lnTo>
                <a:lnTo>
                  <a:pt x="2303463" y="1545898"/>
                </a:lnTo>
                <a:lnTo>
                  <a:pt x="2299230" y="1553882"/>
                </a:lnTo>
                <a:lnTo>
                  <a:pt x="2294997" y="1561866"/>
                </a:lnTo>
                <a:lnTo>
                  <a:pt x="2289705" y="1568786"/>
                </a:lnTo>
                <a:lnTo>
                  <a:pt x="2283884" y="1575173"/>
                </a:lnTo>
                <a:lnTo>
                  <a:pt x="2277005" y="1581028"/>
                </a:lnTo>
                <a:lnTo>
                  <a:pt x="2270655" y="1585819"/>
                </a:lnTo>
                <a:lnTo>
                  <a:pt x="2263246" y="1590609"/>
                </a:lnTo>
                <a:lnTo>
                  <a:pt x="2255309" y="1594335"/>
                </a:lnTo>
                <a:lnTo>
                  <a:pt x="2246842" y="1597529"/>
                </a:lnTo>
                <a:lnTo>
                  <a:pt x="2238376" y="1600190"/>
                </a:lnTo>
                <a:lnTo>
                  <a:pt x="2229909" y="1601255"/>
                </a:lnTo>
                <a:lnTo>
                  <a:pt x="2220384" y="1601787"/>
                </a:lnTo>
                <a:lnTo>
                  <a:pt x="2210859" y="1601255"/>
                </a:lnTo>
                <a:lnTo>
                  <a:pt x="2202392" y="1600190"/>
                </a:lnTo>
                <a:lnTo>
                  <a:pt x="2193925" y="1597529"/>
                </a:lnTo>
                <a:lnTo>
                  <a:pt x="2185459" y="1594335"/>
                </a:lnTo>
                <a:lnTo>
                  <a:pt x="2177521" y="1590609"/>
                </a:lnTo>
                <a:lnTo>
                  <a:pt x="2170113" y="1585819"/>
                </a:lnTo>
                <a:lnTo>
                  <a:pt x="2163234" y="1581028"/>
                </a:lnTo>
                <a:lnTo>
                  <a:pt x="2156354" y="1575173"/>
                </a:lnTo>
                <a:lnTo>
                  <a:pt x="2151063" y="1568786"/>
                </a:lnTo>
                <a:lnTo>
                  <a:pt x="2145771" y="1561866"/>
                </a:lnTo>
                <a:lnTo>
                  <a:pt x="2141538" y="1553882"/>
                </a:lnTo>
                <a:lnTo>
                  <a:pt x="2137304" y="1545898"/>
                </a:lnTo>
                <a:lnTo>
                  <a:pt x="2134129" y="1537914"/>
                </a:lnTo>
                <a:lnTo>
                  <a:pt x="2132013" y="1529397"/>
                </a:lnTo>
                <a:lnTo>
                  <a:pt x="2130954" y="1520348"/>
                </a:lnTo>
                <a:lnTo>
                  <a:pt x="2130425" y="1511300"/>
                </a:lnTo>
                <a:lnTo>
                  <a:pt x="2130954" y="1502251"/>
                </a:lnTo>
                <a:lnTo>
                  <a:pt x="2132013" y="1492670"/>
                </a:lnTo>
                <a:lnTo>
                  <a:pt x="2134129" y="1484153"/>
                </a:lnTo>
                <a:lnTo>
                  <a:pt x="2137304" y="1475637"/>
                </a:lnTo>
                <a:lnTo>
                  <a:pt x="2141538" y="1468185"/>
                </a:lnTo>
                <a:lnTo>
                  <a:pt x="2145771" y="1460201"/>
                </a:lnTo>
                <a:lnTo>
                  <a:pt x="2151063" y="1453813"/>
                </a:lnTo>
                <a:lnTo>
                  <a:pt x="2156354" y="1446894"/>
                </a:lnTo>
                <a:lnTo>
                  <a:pt x="2163234" y="1441571"/>
                </a:lnTo>
                <a:lnTo>
                  <a:pt x="2170113" y="1435716"/>
                </a:lnTo>
                <a:lnTo>
                  <a:pt x="2177521" y="1431458"/>
                </a:lnTo>
                <a:lnTo>
                  <a:pt x="2185459" y="1427732"/>
                </a:lnTo>
                <a:lnTo>
                  <a:pt x="2193925" y="1425070"/>
                </a:lnTo>
                <a:lnTo>
                  <a:pt x="2202392" y="1422409"/>
                </a:lnTo>
                <a:lnTo>
                  <a:pt x="2210859" y="1421344"/>
                </a:lnTo>
                <a:lnTo>
                  <a:pt x="2220384" y="1420812"/>
                </a:lnTo>
                <a:close/>
                <a:moveTo>
                  <a:pt x="1983320" y="1420812"/>
                </a:moveTo>
                <a:lnTo>
                  <a:pt x="1992369" y="1421344"/>
                </a:lnTo>
                <a:lnTo>
                  <a:pt x="2001418" y="1422409"/>
                </a:lnTo>
                <a:lnTo>
                  <a:pt x="2009934" y="1425070"/>
                </a:lnTo>
                <a:lnTo>
                  <a:pt x="2017918" y="1427732"/>
                </a:lnTo>
                <a:lnTo>
                  <a:pt x="2025902" y="1431458"/>
                </a:lnTo>
                <a:lnTo>
                  <a:pt x="2033354" y="1435716"/>
                </a:lnTo>
                <a:lnTo>
                  <a:pt x="2040806" y="1441571"/>
                </a:lnTo>
                <a:lnTo>
                  <a:pt x="2046661" y="1446894"/>
                </a:lnTo>
                <a:lnTo>
                  <a:pt x="2053049" y="1453813"/>
                </a:lnTo>
                <a:lnTo>
                  <a:pt x="2057839" y="1460201"/>
                </a:lnTo>
                <a:lnTo>
                  <a:pt x="2062630" y="1468185"/>
                </a:lnTo>
                <a:lnTo>
                  <a:pt x="2066356" y="1475637"/>
                </a:lnTo>
                <a:lnTo>
                  <a:pt x="2069549" y="1484153"/>
                </a:lnTo>
                <a:lnTo>
                  <a:pt x="2071146" y="1492670"/>
                </a:lnTo>
                <a:lnTo>
                  <a:pt x="2073275" y="1502251"/>
                </a:lnTo>
                <a:lnTo>
                  <a:pt x="2073275" y="1511300"/>
                </a:lnTo>
                <a:lnTo>
                  <a:pt x="2073275" y="1520348"/>
                </a:lnTo>
                <a:lnTo>
                  <a:pt x="2071146" y="1529397"/>
                </a:lnTo>
                <a:lnTo>
                  <a:pt x="2069549" y="1537914"/>
                </a:lnTo>
                <a:lnTo>
                  <a:pt x="2066356" y="1545898"/>
                </a:lnTo>
                <a:lnTo>
                  <a:pt x="2062630" y="1553882"/>
                </a:lnTo>
                <a:lnTo>
                  <a:pt x="2057839" y="1561866"/>
                </a:lnTo>
                <a:lnTo>
                  <a:pt x="2053049" y="1568786"/>
                </a:lnTo>
                <a:lnTo>
                  <a:pt x="2046661" y="1575173"/>
                </a:lnTo>
                <a:lnTo>
                  <a:pt x="2040806" y="1581028"/>
                </a:lnTo>
                <a:lnTo>
                  <a:pt x="2033354" y="1585819"/>
                </a:lnTo>
                <a:lnTo>
                  <a:pt x="2025902" y="1590609"/>
                </a:lnTo>
                <a:lnTo>
                  <a:pt x="2017918" y="1594335"/>
                </a:lnTo>
                <a:lnTo>
                  <a:pt x="2009934" y="1597529"/>
                </a:lnTo>
                <a:lnTo>
                  <a:pt x="2001418" y="1600190"/>
                </a:lnTo>
                <a:lnTo>
                  <a:pt x="1992369" y="1601255"/>
                </a:lnTo>
                <a:lnTo>
                  <a:pt x="1983320" y="1601787"/>
                </a:lnTo>
                <a:lnTo>
                  <a:pt x="1973739" y="1601255"/>
                </a:lnTo>
                <a:lnTo>
                  <a:pt x="1964690" y="1600190"/>
                </a:lnTo>
                <a:lnTo>
                  <a:pt x="1956174" y="1597529"/>
                </a:lnTo>
                <a:lnTo>
                  <a:pt x="1947657" y="1594335"/>
                </a:lnTo>
                <a:lnTo>
                  <a:pt x="1939673" y="1590609"/>
                </a:lnTo>
                <a:lnTo>
                  <a:pt x="1932221" y="1585819"/>
                </a:lnTo>
                <a:lnTo>
                  <a:pt x="1925834" y="1581028"/>
                </a:lnTo>
                <a:lnTo>
                  <a:pt x="1918914" y="1575173"/>
                </a:lnTo>
                <a:lnTo>
                  <a:pt x="1913591" y="1568786"/>
                </a:lnTo>
                <a:lnTo>
                  <a:pt x="1907736" y="1561866"/>
                </a:lnTo>
                <a:lnTo>
                  <a:pt x="1903478" y="1553882"/>
                </a:lnTo>
                <a:lnTo>
                  <a:pt x="1899752" y="1545898"/>
                </a:lnTo>
                <a:lnTo>
                  <a:pt x="1897091" y="1537914"/>
                </a:lnTo>
                <a:lnTo>
                  <a:pt x="1894429" y="1529397"/>
                </a:lnTo>
                <a:lnTo>
                  <a:pt x="1893365" y="1520348"/>
                </a:lnTo>
                <a:lnTo>
                  <a:pt x="1892300" y="1511300"/>
                </a:lnTo>
                <a:lnTo>
                  <a:pt x="1893365" y="1502251"/>
                </a:lnTo>
                <a:lnTo>
                  <a:pt x="1894429" y="1492670"/>
                </a:lnTo>
                <a:lnTo>
                  <a:pt x="1897091" y="1484153"/>
                </a:lnTo>
                <a:lnTo>
                  <a:pt x="1899752" y="1475637"/>
                </a:lnTo>
                <a:lnTo>
                  <a:pt x="1903478" y="1468185"/>
                </a:lnTo>
                <a:lnTo>
                  <a:pt x="1907736" y="1460201"/>
                </a:lnTo>
                <a:lnTo>
                  <a:pt x="1913591" y="1453813"/>
                </a:lnTo>
                <a:lnTo>
                  <a:pt x="1918914" y="1446894"/>
                </a:lnTo>
                <a:lnTo>
                  <a:pt x="1925834" y="1441571"/>
                </a:lnTo>
                <a:lnTo>
                  <a:pt x="1932221" y="1435716"/>
                </a:lnTo>
                <a:lnTo>
                  <a:pt x="1939673" y="1431458"/>
                </a:lnTo>
                <a:lnTo>
                  <a:pt x="1947657" y="1427732"/>
                </a:lnTo>
                <a:lnTo>
                  <a:pt x="1956174" y="1425070"/>
                </a:lnTo>
                <a:lnTo>
                  <a:pt x="1964690" y="1422409"/>
                </a:lnTo>
                <a:lnTo>
                  <a:pt x="1973739" y="1421344"/>
                </a:lnTo>
                <a:lnTo>
                  <a:pt x="1983320" y="1420812"/>
                </a:lnTo>
                <a:close/>
                <a:moveTo>
                  <a:pt x="1746251" y="1420812"/>
                </a:moveTo>
                <a:lnTo>
                  <a:pt x="1755299" y="1421344"/>
                </a:lnTo>
                <a:lnTo>
                  <a:pt x="1764881" y="1422409"/>
                </a:lnTo>
                <a:lnTo>
                  <a:pt x="1773397" y="1425070"/>
                </a:lnTo>
                <a:lnTo>
                  <a:pt x="1781381" y="1427732"/>
                </a:lnTo>
                <a:lnTo>
                  <a:pt x="1789365" y="1431458"/>
                </a:lnTo>
                <a:lnTo>
                  <a:pt x="1797350" y="1435716"/>
                </a:lnTo>
                <a:lnTo>
                  <a:pt x="1803737" y="1441571"/>
                </a:lnTo>
                <a:lnTo>
                  <a:pt x="1810124" y="1446894"/>
                </a:lnTo>
                <a:lnTo>
                  <a:pt x="1815979" y="1453813"/>
                </a:lnTo>
                <a:lnTo>
                  <a:pt x="1821302" y="1460201"/>
                </a:lnTo>
                <a:lnTo>
                  <a:pt x="1826093" y="1468185"/>
                </a:lnTo>
                <a:lnTo>
                  <a:pt x="1829819" y="1475637"/>
                </a:lnTo>
                <a:lnTo>
                  <a:pt x="1832480" y="1484153"/>
                </a:lnTo>
                <a:lnTo>
                  <a:pt x="1835141" y="1492670"/>
                </a:lnTo>
                <a:lnTo>
                  <a:pt x="1836206" y="1502251"/>
                </a:lnTo>
                <a:lnTo>
                  <a:pt x="1836738" y="1511300"/>
                </a:lnTo>
                <a:lnTo>
                  <a:pt x="1836206" y="1520348"/>
                </a:lnTo>
                <a:lnTo>
                  <a:pt x="1835141" y="1529397"/>
                </a:lnTo>
                <a:lnTo>
                  <a:pt x="1832480" y="1537914"/>
                </a:lnTo>
                <a:lnTo>
                  <a:pt x="1829819" y="1545898"/>
                </a:lnTo>
                <a:lnTo>
                  <a:pt x="1826093" y="1553882"/>
                </a:lnTo>
                <a:lnTo>
                  <a:pt x="1821302" y="1561866"/>
                </a:lnTo>
                <a:lnTo>
                  <a:pt x="1815979" y="1568786"/>
                </a:lnTo>
                <a:lnTo>
                  <a:pt x="1810124" y="1575173"/>
                </a:lnTo>
                <a:lnTo>
                  <a:pt x="1803737" y="1581028"/>
                </a:lnTo>
                <a:lnTo>
                  <a:pt x="1797350" y="1585819"/>
                </a:lnTo>
                <a:lnTo>
                  <a:pt x="1789365" y="1590609"/>
                </a:lnTo>
                <a:lnTo>
                  <a:pt x="1781381" y="1594335"/>
                </a:lnTo>
                <a:lnTo>
                  <a:pt x="1773397" y="1597529"/>
                </a:lnTo>
                <a:lnTo>
                  <a:pt x="1764881" y="1600190"/>
                </a:lnTo>
                <a:lnTo>
                  <a:pt x="1755299" y="1601255"/>
                </a:lnTo>
                <a:lnTo>
                  <a:pt x="1746251" y="1601787"/>
                </a:lnTo>
                <a:lnTo>
                  <a:pt x="1737202" y="1601255"/>
                </a:lnTo>
                <a:lnTo>
                  <a:pt x="1728153" y="1600190"/>
                </a:lnTo>
                <a:lnTo>
                  <a:pt x="1719637" y="1597529"/>
                </a:lnTo>
                <a:lnTo>
                  <a:pt x="1711120" y="1594335"/>
                </a:lnTo>
                <a:lnTo>
                  <a:pt x="1703668" y="1590609"/>
                </a:lnTo>
                <a:lnTo>
                  <a:pt x="1695684" y="1585819"/>
                </a:lnTo>
                <a:lnTo>
                  <a:pt x="1688765" y="1581028"/>
                </a:lnTo>
                <a:lnTo>
                  <a:pt x="1681845" y="1575173"/>
                </a:lnTo>
                <a:lnTo>
                  <a:pt x="1676522" y="1568786"/>
                </a:lnTo>
                <a:lnTo>
                  <a:pt x="1671199" y="1561866"/>
                </a:lnTo>
                <a:lnTo>
                  <a:pt x="1666941" y="1553882"/>
                </a:lnTo>
                <a:lnTo>
                  <a:pt x="1663215" y="1545898"/>
                </a:lnTo>
                <a:lnTo>
                  <a:pt x="1660021" y="1537914"/>
                </a:lnTo>
                <a:lnTo>
                  <a:pt x="1657360" y="1529397"/>
                </a:lnTo>
                <a:lnTo>
                  <a:pt x="1656296" y="1520348"/>
                </a:lnTo>
                <a:lnTo>
                  <a:pt x="1655763" y="1511300"/>
                </a:lnTo>
                <a:lnTo>
                  <a:pt x="1656296" y="1502251"/>
                </a:lnTo>
                <a:lnTo>
                  <a:pt x="1657360" y="1492670"/>
                </a:lnTo>
                <a:lnTo>
                  <a:pt x="1660021" y="1484153"/>
                </a:lnTo>
                <a:lnTo>
                  <a:pt x="1663215" y="1475637"/>
                </a:lnTo>
                <a:lnTo>
                  <a:pt x="1666941" y="1468185"/>
                </a:lnTo>
                <a:lnTo>
                  <a:pt x="1671199" y="1460201"/>
                </a:lnTo>
                <a:lnTo>
                  <a:pt x="1676522" y="1453813"/>
                </a:lnTo>
                <a:lnTo>
                  <a:pt x="1681845" y="1446894"/>
                </a:lnTo>
                <a:lnTo>
                  <a:pt x="1688765" y="1441571"/>
                </a:lnTo>
                <a:lnTo>
                  <a:pt x="1695684" y="1435716"/>
                </a:lnTo>
                <a:lnTo>
                  <a:pt x="1703668" y="1431458"/>
                </a:lnTo>
                <a:lnTo>
                  <a:pt x="1711120" y="1427732"/>
                </a:lnTo>
                <a:lnTo>
                  <a:pt x="1719637" y="1425070"/>
                </a:lnTo>
                <a:lnTo>
                  <a:pt x="1728153" y="1422409"/>
                </a:lnTo>
                <a:lnTo>
                  <a:pt x="1737202" y="1421344"/>
                </a:lnTo>
                <a:lnTo>
                  <a:pt x="1746251" y="1420812"/>
                </a:lnTo>
                <a:close/>
                <a:moveTo>
                  <a:pt x="1509978" y="1420812"/>
                </a:moveTo>
                <a:lnTo>
                  <a:pt x="1519000" y="1421344"/>
                </a:lnTo>
                <a:lnTo>
                  <a:pt x="1528023" y="1422409"/>
                </a:lnTo>
                <a:lnTo>
                  <a:pt x="1536514" y="1425070"/>
                </a:lnTo>
                <a:lnTo>
                  <a:pt x="1545006" y="1427732"/>
                </a:lnTo>
                <a:lnTo>
                  <a:pt x="1552966" y="1431458"/>
                </a:lnTo>
                <a:lnTo>
                  <a:pt x="1560396" y="1435716"/>
                </a:lnTo>
                <a:lnTo>
                  <a:pt x="1567296" y="1441571"/>
                </a:lnTo>
                <a:lnTo>
                  <a:pt x="1574195" y="1446894"/>
                </a:lnTo>
                <a:lnTo>
                  <a:pt x="1579502" y="1453813"/>
                </a:lnTo>
                <a:lnTo>
                  <a:pt x="1584809" y="1460201"/>
                </a:lnTo>
                <a:lnTo>
                  <a:pt x="1589055" y="1468185"/>
                </a:lnTo>
                <a:lnTo>
                  <a:pt x="1592770" y="1475637"/>
                </a:lnTo>
                <a:lnTo>
                  <a:pt x="1595954" y="1484153"/>
                </a:lnTo>
                <a:lnTo>
                  <a:pt x="1598608" y="1492670"/>
                </a:lnTo>
                <a:lnTo>
                  <a:pt x="1599670" y="1502251"/>
                </a:lnTo>
                <a:lnTo>
                  <a:pt x="1600200" y="1511300"/>
                </a:lnTo>
                <a:lnTo>
                  <a:pt x="1599670" y="1520348"/>
                </a:lnTo>
                <a:lnTo>
                  <a:pt x="1598608" y="1529397"/>
                </a:lnTo>
                <a:lnTo>
                  <a:pt x="1595954" y="1537914"/>
                </a:lnTo>
                <a:lnTo>
                  <a:pt x="1592770" y="1545898"/>
                </a:lnTo>
                <a:lnTo>
                  <a:pt x="1589055" y="1553882"/>
                </a:lnTo>
                <a:lnTo>
                  <a:pt x="1584809" y="1561866"/>
                </a:lnTo>
                <a:lnTo>
                  <a:pt x="1579502" y="1568786"/>
                </a:lnTo>
                <a:lnTo>
                  <a:pt x="1574195" y="1575173"/>
                </a:lnTo>
                <a:lnTo>
                  <a:pt x="1567296" y="1581028"/>
                </a:lnTo>
                <a:lnTo>
                  <a:pt x="1560396" y="1585819"/>
                </a:lnTo>
                <a:lnTo>
                  <a:pt x="1552966" y="1590609"/>
                </a:lnTo>
                <a:lnTo>
                  <a:pt x="1545006" y="1594335"/>
                </a:lnTo>
                <a:lnTo>
                  <a:pt x="1536514" y="1597529"/>
                </a:lnTo>
                <a:lnTo>
                  <a:pt x="1528023" y="1600190"/>
                </a:lnTo>
                <a:lnTo>
                  <a:pt x="1519000" y="1601255"/>
                </a:lnTo>
                <a:lnTo>
                  <a:pt x="1509978" y="1601787"/>
                </a:lnTo>
                <a:lnTo>
                  <a:pt x="1500425" y="1601255"/>
                </a:lnTo>
                <a:lnTo>
                  <a:pt x="1491403" y="1600190"/>
                </a:lnTo>
                <a:lnTo>
                  <a:pt x="1482911" y="1597529"/>
                </a:lnTo>
                <a:lnTo>
                  <a:pt x="1474951" y="1594335"/>
                </a:lnTo>
                <a:lnTo>
                  <a:pt x="1466990" y="1590609"/>
                </a:lnTo>
                <a:lnTo>
                  <a:pt x="1459560" y="1585819"/>
                </a:lnTo>
                <a:lnTo>
                  <a:pt x="1452661" y="1581028"/>
                </a:lnTo>
                <a:lnTo>
                  <a:pt x="1446292" y="1575173"/>
                </a:lnTo>
                <a:lnTo>
                  <a:pt x="1440454" y="1568786"/>
                </a:lnTo>
                <a:lnTo>
                  <a:pt x="1435147" y="1561866"/>
                </a:lnTo>
                <a:lnTo>
                  <a:pt x="1430370" y="1553882"/>
                </a:lnTo>
                <a:lnTo>
                  <a:pt x="1426655" y="1545898"/>
                </a:lnTo>
                <a:lnTo>
                  <a:pt x="1423471" y="1537914"/>
                </a:lnTo>
                <a:lnTo>
                  <a:pt x="1421348" y="1529397"/>
                </a:lnTo>
                <a:lnTo>
                  <a:pt x="1420287" y="1520348"/>
                </a:lnTo>
                <a:lnTo>
                  <a:pt x="1419225" y="1511300"/>
                </a:lnTo>
                <a:lnTo>
                  <a:pt x="1420287" y="1502251"/>
                </a:lnTo>
                <a:lnTo>
                  <a:pt x="1421348" y="1492670"/>
                </a:lnTo>
                <a:lnTo>
                  <a:pt x="1423471" y="1484153"/>
                </a:lnTo>
                <a:lnTo>
                  <a:pt x="1426655" y="1475637"/>
                </a:lnTo>
                <a:lnTo>
                  <a:pt x="1430370" y="1468185"/>
                </a:lnTo>
                <a:lnTo>
                  <a:pt x="1435147" y="1460201"/>
                </a:lnTo>
                <a:lnTo>
                  <a:pt x="1440454" y="1453813"/>
                </a:lnTo>
                <a:lnTo>
                  <a:pt x="1446292" y="1446894"/>
                </a:lnTo>
                <a:lnTo>
                  <a:pt x="1452661" y="1441571"/>
                </a:lnTo>
                <a:lnTo>
                  <a:pt x="1459560" y="1435716"/>
                </a:lnTo>
                <a:lnTo>
                  <a:pt x="1466990" y="1431458"/>
                </a:lnTo>
                <a:lnTo>
                  <a:pt x="1474951" y="1427732"/>
                </a:lnTo>
                <a:lnTo>
                  <a:pt x="1482911" y="1425070"/>
                </a:lnTo>
                <a:lnTo>
                  <a:pt x="1491403" y="1422409"/>
                </a:lnTo>
                <a:lnTo>
                  <a:pt x="1500425" y="1421344"/>
                </a:lnTo>
                <a:lnTo>
                  <a:pt x="1509978" y="1420812"/>
                </a:lnTo>
                <a:close/>
                <a:moveTo>
                  <a:pt x="799572" y="1420812"/>
                </a:moveTo>
                <a:lnTo>
                  <a:pt x="809097" y="1421344"/>
                </a:lnTo>
                <a:lnTo>
                  <a:pt x="817564" y="1422409"/>
                </a:lnTo>
                <a:lnTo>
                  <a:pt x="826559" y="1425070"/>
                </a:lnTo>
                <a:lnTo>
                  <a:pt x="834497" y="1427732"/>
                </a:lnTo>
                <a:lnTo>
                  <a:pt x="842434" y="1431458"/>
                </a:lnTo>
                <a:lnTo>
                  <a:pt x="849843" y="1435716"/>
                </a:lnTo>
                <a:lnTo>
                  <a:pt x="856722" y="1441571"/>
                </a:lnTo>
                <a:lnTo>
                  <a:pt x="863072" y="1446894"/>
                </a:lnTo>
                <a:lnTo>
                  <a:pt x="868893" y="1453813"/>
                </a:lnTo>
                <a:lnTo>
                  <a:pt x="874185" y="1460201"/>
                </a:lnTo>
                <a:lnTo>
                  <a:pt x="878947" y="1468185"/>
                </a:lnTo>
                <a:lnTo>
                  <a:pt x="882651" y="1475637"/>
                </a:lnTo>
                <a:lnTo>
                  <a:pt x="885826" y="1484153"/>
                </a:lnTo>
                <a:lnTo>
                  <a:pt x="887414" y="1492670"/>
                </a:lnTo>
                <a:lnTo>
                  <a:pt x="889001" y="1502251"/>
                </a:lnTo>
                <a:lnTo>
                  <a:pt x="889001" y="1511300"/>
                </a:lnTo>
                <a:lnTo>
                  <a:pt x="889001" y="1520348"/>
                </a:lnTo>
                <a:lnTo>
                  <a:pt x="887414" y="1529397"/>
                </a:lnTo>
                <a:lnTo>
                  <a:pt x="885826" y="1537914"/>
                </a:lnTo>
                <a:lnTo>
                  <a:pt x="882651" y="1545898"/>
                </a:lnTo>
                <a:lnTo>
                  <a:pt x="878947" y="1553882"/>
                </a:lnTo>
                <a:lnTo>
                  <a:pt x="874185" y="1561866"/>
                </a:lnTo>
                <a:lnTo>
                  <a:pt x="868893" y="1568786"/>
                </a:lnTo>
                <a:lnTo>
                  <a:pt x="863072" y="1575173"/>
                </a:lnTo>
                <a:lnTo>
                  <a:pt x="856722" y="1581028"/>
                </a:lnTo>
                <a:lnTo>
                  <a:pt x="849843" y="1585819"/>
                </a:lnTo>
                <a:lnTo>
                  <a:pt x="842434" y="1590609"/>
                </a:lnTo>
                <a:lnTo>
                  <a:pt x="834497" y="1594335"/>
                </a:lnTo>
                <a:lnTo>
                  <a:pt x="826559" y="1597529"/>
                </a:lnTo>
                <a:lnTo>
                  <a:pt x="817564" y="1600190"/>
                </a:lnTo>
                <a:lnTo>
                  <a:pt x="809097" y="1601255"/>
                </a:lnTo>
                <a:lnTo>
                  <a:pt x="799572" y="1601787"/>
                </a:lnTo>
                <a:lnTo>
                  <a:pt x="790576" y="1601255"/>
                </a:lnTo>
                <a:lnTo>
                  <a:pt x="781580" y="1600190"/>
                </a:lnTo>
                <a:lnTo>
                  <a:pt x="773113" y="1597529"/>
                </a:lnTo>
                <a:lnTo>
                  <a:pt x="764647" y="1594335"/>
                </a:lnTo>
                <a:lnTo>
                  <a:pt x="756709" y="1590609"/>
                </a:lnTo>
                <a:lnTo>
                  <a:pt x="749301" y="1585819"/>
                </a:lnTo>
                <a:lnTo>
                  <a:pt x="742422" y="1581028"/>
                </a:lnTo>
                <a:lnTo>
                  <a:pt x="735542" y="1575173"/>
                </a:lnTo>
                <a:lnTo>
                  <a:pt x="730251" y="1568786"/>
                </a:lnTo>
                <a:lnTo>
                  <a:pt x="724959" y="1561866"/>
                </a:lnTo>
                <a:lnTo>
                  <a:pt x="720726" y="1553882"/>
                </a:lnTo>
                <a:lnTo>
                  <a:pt x="717022" y="1545898"/>
                </a:lnTo>
                <a:lnTo>
                  <a:pt x="713847" y="1537914"/>
                </a:lnTo>
                <a:lnTo>
                  <a:pt x="711201" y="1529397"/>
                </a:lnTo>
                <a:lnTo>
                  <a:pt x="710142" y="1520348"/>
                </a:lnTo>
                <a:lnTo>
                  <a:pt x="709613" y="1511300"/>
                </a:lnTo>
                <a:lnTo>
                  <a:pt x="710142" y="1502251"/>
                </a:lnTo>
                <a:lnTo>
                  <a:pt x="711201" y="1492670"/>
                </a:lnTo>
                <a:lnTo>
                  <a:pt x="713847" y="1484153"/>
                </a:lnTo>
                <a:lnTo>
                  <a:pt x="717022" y="1475637"/>
                </a:lnTo>
                <a:lnTo>
                  <a:pt x="720726" y="1468185"/>
                </a:lnTo>
                <a:lnTo>
                  <a:pt x="724959" y="1460201"/>
                </a:lnTo>
                <a:lnTo>
                  <a:pt x="730251" y="1453813"/>
                </a:lnTo>
                <a:lnTo>
                  <a:pt x="735542" y="1446894"/>
                </a:lnTo>
                <a:lnTo>
                  <a:pt x="742422" y="1441571"/>
                </a:lnTo>
                <a:lnTo>
                  <a:pt x="749301" y="1435716"/>
                </a:lnTo>
                <a:lnTo>
                  <a:pt x="756709" y="1431458"/>
                </a:lnTo>
                <a:lnTo>
                  <a:pt x="764647" y="1427732"/>
                </a:lnTo>
                <a:lnTo>
                  <a:pt x="773113" y="1425070"/>
                </a:lnTo>
                <a:lnTo>
                  <a:pt x="781580" y="1422409"/>
                </a:lnTo>
                <a:lnTo>
                  <a:pt x="790576" y="1421344"/>
                </a:lnTo>
                <a:lnTo>
                  <a:pt x="799572" y="1420812"/>
                </a:lnTo>
                <a:close/>
                <a:moveTo>
                  <a:pt x="563032" y="1420812"/>
                </a:moveTo>
                <a:lnTo>
                  <a:pt x="571975" y="1421344"/>
                </a:lnTo>
                <a:lnTo>
                  <a:pt x="580918" y="1422409"/>
                </a:lnTo>
                <a:lnTo>
                  <a:pt x="589335" y="1425070"/>
                </a:lnTo>
                <a:lnTo>
                  <a:pt x="597226" y="1427732"/>
                </a:lnTo>
                <a:lnTo>
                  <a:pt x="605117" y="1431458"/>
                </a:lnTo>
                <a:lnTo>
                  <a:pt x="613008" y="1435716"/>
                </a:lnTo>
                <a:lnTo>
                  <a:pt x="619847" y="1441571"/>
                </a:lnTo>
                <a:lnTo>
                  <a:pt x="625633" y="1446894"/>
                </a:lnTo>
                <a:lnTo>
                  <a:pt x="631946" y="1453813"/>
                </a:lnTo>
                <a:lnTo>
                  <a:pt x="636681" y="1460201"/>
                </a:lnTo>
                <a:lnTo>
                  <a:pt x="641415" y="1468185"/>
                </a:lnTo>
                <a:lnTo>
                  <a:pt x="645098" y="1475637"/>
                </a:lnTo>
                <a:lnTo>
                  <a:pt x="648254" y="1484153"/>
                </a:lnTo>
                <a:lnTo>
                  <a:pt x="650885" y="1492670"/>
                </a:lnTo>
                <a:lnTo>
                  <a:pt x="651937" y="1502251"/>
                </a:lnTo>
                <a:lnTo>
                  <a:pt x="652463" y="1511300"/>
                </a:lnTo>
                <a:lnTo>
                  <a:pt x="651937" y="1520348"/>
                </a:lnTo>
                <a:lnTo>
                  <a:pt x="650885" y="1529397"/>
                </a:lnTo>
                <a:lnTo>
                  <a:pt x="648254" y="1537914"/>
                </a:lnTo>
                <a:lnTo>
                  <a:pt x="645098" y="1545898"/>
                </a:lnTo>
                <a:lnTo>
                  <a:pt x="641415" y="1553882"/>
                </a:lnTo>
                <a:lnTo>
                  <a:pt x="636681" y="1561866"/>
                </a:lnTo>
                <a:lnTo>
                  <a:pt x="631946" y="1568786"/>
                </a:lnTo>
                <a:lnTo>
                  <a:pt x="625633" y="1575173"/>
                </a:lnTo>
                <a:lnTo>
                  <a:pt x="619847" y="1581028"/>
                </a:lnTo>
                <a:lnTo>
                  <a:pt x="613008" y="1585819"/>
                </a:lnTo>
                <a:lnTo>
                  <a:pt x="605117" y="1590609"/>
                </a:lnTo>
                <a:lnTo>
                  <a:pt x="597226" y="1594335"/>
                </a:lnTo>
                <a:lnTo>
                  <a:pt x="589335" y="1597529"/>
                </a:lnTo>
                <a:lnTo>
                  <a:pt x="580918" y="1600190"/>
                </a:lnTo>
                <a:lnTo>
                  <a:pt x="571975" y="1601255"/>
                </a:lnTo>
                <a:lnTo>
                  <a:pt x="563032" y="1601787"/>
                </a:lnTo>
                <a:lnTo>
                  <a:pt x="554089" y="1601255"/>
                </a:lnTo>
                <a:lnTo>
                  <a:pt x="544620" y="1600190"/>
                </a:lnTo>
                <a:lnTo>
                  <a:pt x="536202" y="1597529"/>
                </a:lnTo>
                <a:lnTo>
                  <a:pt x="527785" y="1594335"/>
                </a:lnTo>
                <a:lnTo>
                  <a:pt x="519894" y="1590609"/>
                </a:lnTo>
                <a:lnTo>
                  <a:pt x="512530" y="1585819"/>
                </a:lnTo>
                <a:lnTo>
                  <a:pt x="506217" y="1581028"/>
                </a:lnTo>
                <a:lnTo>
                  <a:pt x="499378" y="1575173"/>
                </a:lnTo>
                <a:lnTo>
                  <a:pt x="494117" y="1568786"/>
                </a:lnTo>
                <a:lnTo>
                  <a:pt x="488331" y="1561866"/>
                </a:lnTo>
                <a:lnTo>
                  <a:pt x="484122" y="1553882"/>
                </a:lnTo>
                <a:lnTo>
                  <a:pt x="480440" y="1545898"/>
                </a:lnTo>
                <a:lnTo>
                  <a:pt x="477809" y="1537914"/>
                </a:lnTo>
                <a:lnTo>
                  <a:pt x="475179" y="1529397"/>
                </a:lnTo>
                <a:lnTo>
                  <a:pt x="474127" y="1520348"/>
                </a:lnTo>
                <a:lnTo>
                  <a:pt x="473075" y="1511300"/>
                </a:lnTo>
                <a:lnTo>
                  <a:pt x="474127" y="1502251"/>
                </a:lnTo>
                <a:lnTo>
                  <a:pt x="475179" y="1492670"/>
                </a:lnTo>
                <a:lnTo>
                  <a:pt x="477809" y="1484153"/>
                </a:lnTo>
                <a:lnTo>
                  <a:pt x="480440" y="1475637"/>
                </a:lnTo>
                <a:lnTo>
                  <a:pt x="484122" y="1468185"/>
                </a:lnTo>
                <a:lnTo>
                  <a:pt x="488331" y="1460201"/>
                </a:lnTo>
                <a:lnTo>
                  <a:pt x="494117" y="1453813"/>
                </a:lnTo>
                <a:lnTo>
                  <a:pt x="499378" y="1446894"/>
                </a:lnTo>
                <a:lnTo>
                  <a:pt x="506217" y="1441571"/>
                </a:lnTo>
                <a:lnTo>
                  <a:pt x="512530" y="1435716"/>
                </a:lnTo>
                <a:lnTo>
                  <a:pt x="519894" y="1431458"/>
                </a:lnTo>
                <a:lnTo>
                  <a:pt x="527785" y="1427732"/>
                </a:lnTo>
                <a:lnTo>
                  <a:pt x="536202" y="1425070"/>
                </a:lnTo>
                <a:lnTo>
                  <a:pt x="544620" y="1422409"/>
                </a:lnTo>
                <a:lnTo>
                  <a:pt x="554089" y="1421344"/>
                </a:lnTo>
                <a:lnTo>
                  <a:pt x="563032" y="1420812"/>
                </a:lnTo>
                <a:close/>
                <a:moveTo>
                  <a:pt x="325969" y="1420812"/>
                </a:moveTo>
                <a:lnTo>
                  <a:pt x="334912" y="1421344"/>
                </a:lnTo>
                <a:lnTo>
                  <a:pt x="344381" y="1422409"/>
                </a:lnTo>
                <a:lnTo>
                  <a:pt x="352798" y="1425070"/>
                </a:lnTo>
                <a:lnTo>
                  <a:pt x="361215" y="1427732"/>
                </a:lnTo>
                <a:lnTo>
                  <a:pt x="369106" y="1431458"/>
                </a:lnTo>
                <a:lnTo>
                  <a:pt x="376471" y="1435716"/>
                </a:lnTo>
                <a:lnTo>
                  <a:pt x="382784" y="1441571"/>
                </a:lnTo>
                <a:lnTo>
                  <a:pt x="389623" y="1446894"/>
                </a:lnTo>
                <a:lnTo>
                  <a:pt x="394883" y="1453813"/>
                </a:lnTo>
                <a:lnTo>
                  <a:pt x="400670" y="1460201"/>
                </a:lnTo>
                <a:lnTo>
                  <a:pt x="404878" y="1468185"/>
                </a:lnTo>
                <a:lnTo>
                  <a:pt x="408561" y="1475637"/>
                </a:lnTo>
                <a:lnTo>
                  <a:pt x="411191" y="1484153"/>
                </a:lnTo>
                <a:lnTo>
                  <a:pt x="413821" y="1492670"/>
                </a:lnTo>
                <a:lnTo>
                  <a:pt x="414874" y="1502251"/>
                </a:lnTo>
                <a:lnTo>
                  <a:pt x="415926" y="1511300"/>
                </a:lnTo>
                <a:lnTo>
                  <a:pt x="414874" y="1520348"/>
                </a:lnTo>
                <a:lnTo>
                  <a:pt x="413821" y="1529397"/>
                </a:lnTo>
                <a:lnTo>
                  <a:pt x="411191" y="1537914"/>
                </a:lnTo>
                <a:lnTo>
                  <a:pt x="408561" y="1545898"/>
                </a:lnTo>
                <a:lnTo>
                  <a:pt x="404878" y="1553882"/>
                </a:lnTo>
                <a:lnTo>
                  <a:pt x="400670" y="1561866"/>
                </a:lnTo>
                <a:lnTo>
                  <a:pt x="394883" y="1568786"/>
                </a:lnTo>
                <a:lnTo>
                  <a:pt x="389623" y="1575173"/>
                </a:lnTo>
                <a:lnTo>
                  <a:pt x="382784" y="1581028"/>
                </a:lnTo>
                <a:lnTo>
                  <a:pt x="376471" y="1585819"/>
                </a:lnTo>
                <a:lnTo>
                  <a:pt x="369106" y="1590609"/>
                </a:lnTo>
                <a:lnTo>
                  <a:pt x="361215" y="1594335"/>
                </a:lnTo>
                <a:lnTo>
                  <a:pt x="352798" y="1597529"/>
                </a:lnTo>
                <a:lnTo>
                  <a:pt x="344381" y="1600190"/>
                </a:lnTo>
                <a:lnTo>
                  <a:pt x="334912" y="1601255"/>
                </a:lnTo>
                <a:lnTo>
                  <a:pt x="325969" y="1601787"/>
                </a:lnTo>
                <a:lnTo>
                  <a:pt x="317026" y="1601255"/>
                </a:lnTo>
                <a:lnTo>
                  <a:pt x="308083" y="1600190"/>
                </a:lnTo>
                <a:lnTo>
                  <a:pt x="299665" y="1597529"/>
                </a:lnTo>
                <a:lnTo>
                  <a:pt x="291775" y="1594335"/>
                </a:lnTo>
                <a:lnTo>
                  <a:pt x="283884" y="1590609"/>
                </a:lnTo>
                <a:lnTo>
                  <a:pt x="276519" y="1585819"/>
                </a:lnTo>
                <a:lnTo>
                  <a:pt x="269154" y="1581028"/>
                </a:lnTo>
                <a:lnTo>
                  <a:pt x="263367" y="1575173"/>
                </a:lnTo>
                <a:lnTo>
                  <a:pt x="257054" y="1568786"/>
                </a:lnTo>
                <a:lnTo>
                  <a:pt x="252320" y="1561866"/>
                </a:lnTo>
                <a:lnTo>
                  <a:pt x="247585" y="1553882"/>
                </a:lnTo>
                <a:lnTo>
                  <a:pt x="243903" y="1545898"/>
                </a:lnTo>
                <a:lnTo>
                  <a:pt x="240746" y="1537914"/>
                </a:lnTo>
                <a:lnTo>
                  <a:pt x="238116" y="1529397"/>
                </a:lnTo>
                <a:lnTo>
                  <a:pt x="237064" y="1520348"/>
                </a:lnTo>
                <a:lnTo>
                  <a:pt x="236538" y="1511300"/>
                </a:lnTo>
                <a:lnTo>
                  <a:pt x="237064" y="1502251"/>
                </a:lnTo>
                <a:lnTo>
                  <a:pt x="238116" y="1492670"/>
                </a:lnTo>
                <a:lnTo>
                  <a:pt x="240746" y="1484153"/>
                </a:lnTo>
                <a:lnTo>
                  <a:pt x="243903" y="1475637"/>
                </a:lnTo>
                <a:lnTo>
                  <a:pt x="247585" y="1468185"/>
                </a:lnTo>
                <a:lnTo>
                  <a:pt x="252320" y="1460201"/>
                </a:lnTo>
                <a:lnTo>
                  <a:pt x="257054" y="1453813"/>
                </a:lnTo>
                <a:lnTo>
                  <a:pt x="263367" y="1446894"/>
                </a:lnTo>
                <a:lnTo>
                  <a:pt x="269154" y="1441571"/>
                </a:lnTo>
                <a:lnTo>
                  <a:pt x="276519" y="1435716"/>
                </a:lnTo>
                <a:lnTo>
                  <a:pt x="283884" y="1431458"/>
                </a:lnTo>
                <a:lnTo>
                  <a:pt x="291775" y="1427732"/>
                </a:lnTo>
                <a:lnTo>
                  <a:pt x="299665" y="1425070"/>
                </a:lnTo>
                <a:lnTo>
                  <a:pt x="308083" y="1422409"/>
                </a:lnTo>
                <a:lnTo>
                  <a:pt x="317026" y="1421344"/>
                </a:lnTo>
                <a:lnTo>
                  <a:pt x="325969" y="1420812"/>
                </a:lnTo>
                <a:close/>
                <a:moveTo>
                  <a:pt x="89429" y="1420812"/>
                </a:moveTo>
                <a:lnTo>
                  <a:pt x="98425" y="1421344"/>
                </a:lnTo>
                <a:lnTo>
                  <a:pt x="107421" y="1422409"/>
                </a:lnTo>
                <a:lnTo>
                  <a:pt x="115888" y="1425070"/>
                </a:lnTo>
                <a:lnTo>
                  <a:pt x="124354" y="1427732"/>
                </a:lnTo>
                <a:lnTo>
                  <a:pt x="132292" y="1431458"/>
                </a:lnTo>
                <a:lnTo>
                  <a:pt x="139700" y="1435716"/>
                </a:lnTo>
                <a:lnTo>
                  <a:pt x="146579" y="1441571"/>
                </a:lnTo>
                <a:lnTo>
                  <a:pt x="153459" y="1446894"/>
                </a:lnTo>
                <a:lnTo>
                  <a:pt x="158750" y="1453813"/>
                </a:lnTo>
                <a:lnTo>
                  <a:pt x="164042" y="1460201"/>
                </a:lnTo>
                <a:lnTo>
                  <a:pt x="168275" y="1468185"/>
                </a:lnTo>
                <a:lnTo>
                  <a:pt x="171979" y="1475637"/>
                </a:lnTo>
                <a:lnTo>
                  <a:pt x="175154" y="1484153"/>
                </a:lnTo>
                <a:lnTo>
                  <a:pt x="177800" y="1492670"/>
                </a:lnTo>
                <a:lnTo>
                  <a:pt x="178859" y="1502251"/>
                </a:lnTo>
                <a:lnTo>
                  <a:pt x="179388" y="1511300"/>
                </a:lnTo>
                <a:lnTo>
                  <a:pt x="178859" y="1520348"/>
                </a:lnTo>
                <a:lnTo>
                  <a:pt x="177800" y="1529397"/>
                </a:lnTo>
                <a:lnTo>
                  <a:pt x="175154" y="1537914"/>
                </a:lnTo>
                <a:lnTo>
                  <a:pt x="171979" y="1545898"/>
                </a:lnTo>
                <a:lnTo>
                  <a:pt x="168275" y="1553882"/>
                </a:lnTo>
                <a:lnTo>
                  <a:pt x="164042" y="1561866"/>
                </a:lnTo>
                <a:lnTo>
                  <a:pt x="158750" y="1568786"/>
                </a:lnTo>
                <a:lnTo>
                  <a:pt x="153459" y="1575173"/>
                </a:lnTo>
                <a:lnTo>
                  <a:pt x="146579" y="1581028"/>
                </a:lnTo>
                <a:lnTo>
                  <a:pt x="139700" y="1585819"/>
                </a:lnTo>
                <a:lnTo>
                  <a:pt x="132292" y="1590609"/>
                </a:lnTo>
                <a:lnTo>
                  <a:pt x="124354" y="1594335"/>
                </a:lnTo>
                <a:lnTo>
                  <a:pt x="115888" y="1597529"/>
                </a:lnTo>
                <a:lnTo>
                  <a:pt x="107421" y="1600190"/>
                </a:lnTo>
                <a:lnTo>
                  <a:pt x="98425" y="1601255"/>
                </a:lnTo>
                <a:lnTo>
                  <a:pt x="89429" y="1601787"/>
                </a:lnTo>
                <a:lnTo>
                  <a:pt x="79904" y="1601255"/>
                </a:lnTo>
                <a:lnTo>
                  <a:pt x="71437" y="1600190"/>
                </a:lnTo>
                <a:lnTo>
                  <a:pt x="62442" y="1597529"/>
                </a:lnTo>
                <a:lnTo>
                  <a:pt x="54504" y="1594335"/>
                </a:lnTo>
                <a:lnTo>
                  <a:pt x="46567" y="1590609"/>
                </a:lnTo>
                <a:lnTo>
                  <a:pt x="39158" y="1585819"/>
                </a:lnTo>
                <a:lnTo>
                  <a:pt x="32279" y="1581028"/>
                </a:lnTo>
                <a:lnTo>
                  <a:pt x="25929" y="1575173"/>
                </a:lnTo>
                <a:lnTo>
                  <a:pt x="20108" y="1568786"/>
                </a:lnTo>
                <a:lnTo>
                  <a:pt x="14816" y="1561866"/>
                </a:lnTo>
                <a:lnTo>
                  <a:pt x="10054" y="1553882"/>
                </a:lnTo>
                <a:lnTo>
                  <a:pt x="6350" y="1545898"/>
                </a:lnTo>
                <a:lnTo>
                  <a:pt x="3704" y="1537914"/>
                </a:lnTo>
                <a:lnTo>
                  <a:pt x="1587" y="1529397"/>
                </a:lnTo>
                <a:lnTo>
                  <a:pt x="0" y="1520348"/>
                </a:lnTo>
                <a:lnTo>
                  <a:pt x="0" y="1511300"/>
                </a:lnTo>
                <a:lnTo>
                  <a:pt x="0" y="1502251"/>
                </a:lnTo>
                <a:lnTo>
                  <a:pt x="1587" y="1492670"/>
                </a:lnTo>
                <a:lnTo>
                  <a:pt x="3704" y="1484153"/>
                </a:lnTo>
                <a:lnTo>
                  <a:pt x="6350" y="1475637"/>
                </a:lnTo>
                <a:lnTo>
                  <a:pt x="10054" y="1468185"/>
                </a:lnTo>
                <a:lnTo>
                  <a:pt x="14816" y="1460201"/>
                </a:lnTo>
                <a:lnTo>
                  <a:pt x="20108" y="1453813"/>
                </a:lnTo>
                <a:lnTo>
                  <a:pt x="25929" y="1446894"/>
                </a:lnTo>
                <a:lnTo>
                  <a:pt x="32279" y="1441571"/>
                </a:lnTo>
                <a:lnTo>
                  <a:pt x="39158" y="1435716"/>
                </a:lnTo>
                <a:lnTo>
                  <a:pt x="46567" y="1431458"/>
                </a:lnTo>
                <a:lnTo>
                  <a:pt x="54504" y="1427732"/>
                </a:lnTo>
                <a:lnTo>
                  <a:pt x="62442" y="1425070"/>
                </a:lnTo>
                <a:lnTo>
                  <a:pt x="71437" y="1422409"/>
                </a:lnTo>
                <a:lnTo>
                  <a:pt x="79904" y="1421344"/>
                </a:lnTo>
                <a:lnTo>
                  <a:pt x="89429" y="1420812"/>
                </a:lnTo>
                <a:close/>
                <a:moveTo>
                  <a:pt x="2456393" y="1184275"/>
                </a:moveTo>
                <a:lnTo>
                  <a:pt x="2465389" y="1184806"/>
                </a:lnTo>
                <a:lnTo>
                  <a:pt x="2474384" y="1185867"/>
                </a:lnTo>
                <a:lnTo>
                  <a:pt x="2482851" y="1188521"/>
                </a:lnTo>
                <a:lnTo>
                  <a:pt x="2491318" y="1191705"/>
                </a:lnTo>
                <a:lnTo>
                  <a:pt x="2499255" y="1195420"/>
                </a:lnTo>
                <a:lnTo>
                  <a:pt x="2506664" y="1200197"/>
                </a:lnTo>
                <a:lnTo>
                  <a:pt x="2513543" y="1204973"/>
                </a:lnTo>
                <a:lnTo>
                  <a:pt x="2519893" y="1211342"/>
                </a:lnTo>
                <a:lnTo>
                  <a:pt x="2525714" y="1217180"/>
                </a:lnTo>
                <a:lnTo>
                  <a:pt x="2531005" y="1224610"/>
                </a:lnTo>
                <a:lnTo>
                  <a:pt x="2535238" y="1232040"/>
                </a:lnTo>
                <a:lnTo>
                  <a:pt x="2538943" y="1240001"/>
                </a:lnTo>
                <a:lnTo>
                  <a:pt x="2542118" y="1247961"/>
                </a:lnTo>
                <a:lnTo>
                  <a:pt x="2544234" y="1256453"/>
                </a:lnTo>
                <a:lnTo>
                  <a:pt x="2545822" y="1265475"/>
                </a:lnTo>
                <a:lnTo>
                  <a:pt x="2546351" y="1274497"/>
                </a:lnTo>
                <a:lnTo>
                  <a:pt x="2545822" y="1284050"/>
                </a:lnTo>
                <a:lnTo>
                  <a:pt x="2544234" y="1293072"/>
                </a:lnTo>
                <a:lnTo>
                  <a:pt x="2542118" y="1301564"/>
                </a:lnTo>
                <a:lnTo>
                  <a:pt x="2538943" y="1310055"/>
                </a:lnTo>
                <a:lnTo>
                  <a:pt x="2535238" y="1318016"/>
                </a:lnTo>
                <a:lnTo>
                  <a:pt x="2531005" y="1325446"/>
                </a:lnTo>
                <a:lnTo>
                  <a:pt x="2525714" y="1331815"/>
                </a:lnTo>
                <a:lnTo>
                  <a:pt x="2519893" y="1338714"/>
                </a:lnTo>
                <a:lnTo>
                  <a:pt x="2513543" y="1344021"/>
                </a:lnTo>
                <a:lnTo>
                  <a:pt x="2506664" y="1349859"/>
                </a:lnTo>
                <a:lnTo>
                  <a:pt x="2499255" y="1354105"/>
                </a:lnTo>
                <a:lnTo>
                  <a:pt x="2491318" y="1357820"/>
                </a:lnTo>
                <a:lnTo>
                  <a:pt x="2482851" y="1361004"/>
                </a:lnTo>
                <a:lnTo>
                  <a:pt x="2474384" y="1363127"/>
                </a:lnTo>
                <a:lnTo>
                  <a:pt x="2465389" y="1364189"/>
                </a:lnTo>
                <a:lnTo>
                  <a:pt x="2456393" y="1365250"/>
                </a:lnTo>
                <a:lnTo>
                  <a:pt x="2446868" y="1364189"/>
                </a:lnTo>
                <a:lnTo>
                  <a:pt x="2438401" y="1363127"/>
                </a:lnTo>
                <a:lnTo>
                  <a:pt x="2429405" y="1361004"/>
                </a:lnTo>
                <a:lnTo>
                  <a:pt x="2421468" y="1357820"/>
                </a:lnTo>
                <a:lnTo>
                  <a:pt x="2413530" y="1354105"/>
                </a:lnTo>
                <a:lnTo>
                  <a:pt x="2406122" y="1349859"/>
                </a:lnTo>
                <a:lnTo>
                  <a:pt x="2399243" y="1344021"/>
                </a:lnTo>
                <a:lnTo>
                  <a:pt x="2392892" y="1338714"/>
                </a:lnTo>
                <a:lnTo>
                  <a:pt x="2387072" y="1331815"/>
                </a:lnTo>
                <a:lnTo>
                  <a:pt x="2381780" y="1325446"/>
                </a:lnTo>
                <a:lnTo>
                  <a:pt x="2377017" y="1318016"/>
                </a:lnTo>
                <a:lnTo>
                  <a:pt x="2373313" y="1310055"/>
                </a:lnTo>
                <a:lnTo>
                  <a:pt x="2370138" y="1301564"/>
                </a:lnTo>
                <a:lnTo>
                  <a:pt x="2368551" y="1293072"/>
                </a:lnTo>
                <a:lnTo>
                  <a:pt x="2366963" y="1284050"/>
                </a:lnTo>
                <a:lnTo>
                  <a:pt x="2366963" y="1274497"/>
                </a:lnTo>
                <a:lnTo>
                  <a:pt x="2366963" y="1265475"/>
                </a:lnTo>
                <a:lnTo>
                  <a:pt x="2368551" y="1256453"/>
                </a:lnTo>
                <a:lnTo>
                  <a:pt x="2370138" y="1247961"/>
                </a:lnTo>
                <a:lnTo>
                  <a:pt x="2373313" y="1240001"/>
                </a:lnTo>
                <a:lnTo>
                  <a:pt x="2377017" y="1232040"/>
                </a:lnTo>
                <a:lnTo>
                  <a:pt x="2381780" y="1224610"/>
                </a:lnTo>
                <a:lnTo>
                  <a:pt x="2387072" y="1217180"/>
                </a:lnTo>
                <a:lnTo>
                  <a:pt x="2392892" y="1211342"/>
                </a:lnTo>
                <a:lnTo>
                  <a:pt x="2399243" y="1204973"/>
                </a:lnTo>
                <a:lnTo>
                  <a:pt x="2406122" y="1200197"/>
                </a:lnTo>
                <a:lnTo>
                  <a:pt x="2413530" y="1195420"/>
                </a:lnTo>
                <a:lnTo>
                  <a:pt x="2421468" y="1191705"/>
                </a:lnTo>
                <a:lnTo>
                  <a:pt x="2429405" y="1188521"/>
                </a:lnTo>
                <a:lnTo>
                  <a:pt x="2438401" y="1185867"/>
                </a:lnTo>
                <a:lnTo>
                  <a:pt x="2446868" y="1184806"/>
                </a:lnTo>
                <a:lnTo>
                  <a:pt x="2456393" y="1184275"/>
                </a:lnTo>
                <a:close/>
                <a:moveTo>
                  <a:pt x="2224355" y="1184275"/>
                </a:moveTo>
                <a:lnTo>
                  <a:pt x="2233852" y="1184806"/>
                </a:lnTo>
                <a:lnTo>
                  <a:pt x="2242821" y="1185867"/>
                </a:lnTo>
                <a:lnTo>
                  <a:pt x="2251263" y="1188521"/>
                </a:lnTo>
                <a:lnTo>
                  <a:pt x="2259705" y="1191705"/>
                </a:lnTo>
                <a:lnTo>
                  <a:pt x="2267619" y="1195420"/>
                </a:lnTo>
                <a:lnTo>
                  <a:pt x="2275005" y="1200197"/>
                </a:lnTo>
                <a:lnTo>
                  <a:pt x="2281337" y="1204973"/>
                </a:lnTo>
                <a:lnTo>
                  <a:pt x="2288196" y="1211342"/>
                </a:lnTo>
                <a:lnTo>
                  <a:pt x="2293472" y="1217180"/>
                </a:lnTo>
                <a:lnTo>
                  <a:pt x="2299276" y="1224610"/>
                </a:lnTo>
                <a:lnTo>
                  <a:pt x="2303496" y="1232040"/>
                </a:lnTo>
                <a:lnTo>
                  <a:pt x="2307190" y="1240001"/>
                </a:lnTo>
                <a:lnTo>
                  <a:pt x="2310355" y="1247961"/>
                </a:lnTo>
                <a:lnTo>
                  <a:pt x="2312466" y="1256453"/>
                </a:lnTo>
                <a:lnTo>
                  <a:pt x="2313521" y="1265475"/>
                </a:lnTo>
                <a:lnTo>
                  <a:pt x="2314576" y="1274497"/>
                </a:lnTo>
                <a:lnTo>
                  <a:pt x="2313521" y="1284050"/>
                </a:lnTo>
                <a:lnTo>
                  <a:pt x="2312466" y="1293072"/>
                </a:lnTo>
                <a:lnTo>
                  <a:pt x="2310355" y="1301564"/>
                </a:lnTo>
                <a:lnTo>
                  <a:pt x="2307190" y="1310055"/>
                </a:lnTo>
                <a:lnTo>
                  <a:pt x="2303496" y="1318016"/>
                </a:lnTo>
                <a:lnTo>
                  <a:pt x="2299276" y="1325446"/>
                </a:lnTo>
                <a:lnTo>
                  <a:pt x="2293472" y="1331815"/>
                </a:lnTo>
                <a:lnTo>
                  <a:pt x="2288196" y="1338714"/>
                </a:lnTo>
                <a:lnTo>
                  <a:pt x="2281337" y="1344021"/>
                </a:lnTo>
                <a:lnTo>
                  <a:pt x="2275005" y="1349859"/>
                </a:lnTo>
                <a:lnTo>
                  <a:pt x="2267619" y="1354105"/>
                </a:lnTo>
                <a:lnTo>
                  <a:pt x="2259705" y="1357820"/>
                </a:lnTo>
                <a:lnTo>
                  <a:pt x="2251263" y="1361004"/>
                </a:lnTo>
                <a:lnTo>
                  <a:pt x="2242821" y="1363127"/>
                </a:lnTo>
                <a:lnTo>
                  <a:pt x="2233852" y="1364189"/>
                </a:lnTo>
                <a:lnTo>
                  <a:pt x="2224355" y="1365250"/>
                </a:lnTo>
                <a:lnTo>
                  <a:pt x="2215385" y="1364189"/>
                </a:lnTo>
                <a:lnTo>
                  <a:pt x="2206416" y="1363127"/>
                </a:lnTo>
                <a:lnTo>
                  <a:pt x="2197974" y="1361004"/>
                </a:lnTo>
                <a:lnTo>
                  <a:pt x="2190060" y="1357820"/>
                </a:lnTo>
                <a:lnTo>
                  <a:pt x="2182146" y="1354105"/>
                </a:lnTo>
                <a:lnTo>
                  <a:pt x="2174759" y="1349859"/>
                </a:lnTo>
                <a:lnTo>
                  <a:pt x="2167373" y="1344021"/>
                </a:lnTo>
                <a:lnTo>
                  <a:pt x="2161569" y="1338714"/>
                </a:lnTo>
                <a:lnTo>
                  <a:pt x="2155237" y="1331815"/>
                </a:lnTo>
                <a:lnTo>
                  <a:pt x="2150489" y="1325446"/>
                </a:lnTo>
                <a:lnTo>
                  <a:pt x="2145740" y="1318016"/>
                </a:lnTo>
                <a:lnTo>
                  <a:pt x="2142047" y="1310055"/>
                </a:lnTo>
                <a:lnTo>
                  <a:pt x="2138882" y="1301564"/>
                </a:lnTo>
                <a:lnTo>
                  <a:pt x="2137299" y="1293072"/>
                </a:lnTo>
                <a:lnTo>
                  <a:pt x="2135188" y="1284050"/>
                </a:lnTo>
                <a:lnTo>
                  <a:pt x="2135188" y="1274497"/>
                </a:lnTo>
                <a:lnTo>
                  <a:pt x="2135188" y="1265475"/>
                </a:lnTo>
                <a:lnTo>
                  <a:pt x="2137299" y="1256453"/>
                </a:lnTo>
                <a:lnTo>
                  <a:pt x="2138882" y="1247961"/>
                </a:lnTo>
                <a:lnTo>
                  <a:pt x="2142047" y="1240001"/>
                </a:lnTo>
                <a:lnTo>
                  <a:pt x="2145740" y="1232040"/>
                </a:lnTo>
                <a:lnTo>
                  <a:pt x="2150489" y="1224610"/>
                </a:lnTo>
                <a:lnTo>
                  <a:pt x="2155237" y="1217180"/>
                </a:lnTo>
                <a:lnTo>
                  <a:pt x="2161569" y="1211342"/>
                </a:lnTo>
                <a:lnTo>
                  <a:pt x="2167373" y="1204973"/>
                </a:lnTo>
                <a:lnTo>
                  <a:pt x="2174759" y="1200197"/>
                </a:lnTo>
                <a:lnTo>
                  <a:pt x="2182146" y="1195420"/>
                </a:lnTo>
                <a:lnTo>
                  <a:pt x="2190060" y="1191705"/>
                </a:lnTo>
                <a:lnTo>
                  <a:pt x="2197974" y="1188521"/>
                </a:lnTo>
                <a:lnTo>
                  <a:pt x="2206416" y="1185867"/>
                </a:lnTo>
                <a:lnTo>
                  <a:pt x="2215385" y="1184806"/>
                </a:lnTo>
                <a:lnTo>
                  <a:pt x="2224355" y="1184275"/>
                </a:lnTo>
                <a:close/>
                <a:moveTo>
                  <a:pt x="1983320" y="1184275"/>
                </a:moveTo>
                <a:lnTo>
                  <a:pt x="1992369" y="1184806"/>
                </a:lnTo>
                <a:lnTo>
                  <a:pt x="2001418" y="1185867"/>
                </a:lnTo>
                <a:lnTo>
                  <a:pt x="2009934" y="1188521"/>
                </a:lnTo>
                <a:lnTo>
                  <a:pt x="2017918" y="1191705"/>
                </a:lnTo>
                <a:lnTo>
                  <a:pt x="2025902" y="1195420"/>
                </a:lnTo>
                <a:lnTo>
                  <a:pt x="2033354" y="1200197"/>
                </a:lnTo>
                <a:lnTo>
                  <a:pt x="2040806" y="1204973"/>
                </a:lnTo>
                <a:lnTo>
                  <a:pt x="2046661" y="1211342"/>
                </a:lnTo>
                <a:lnTo>
                  <a:pt x="2053049" y="1217180"/>
                </a:lnTo>
                <a:lnTo>
                  <a:pt x="2057839" y="1224610"/>
                </a:lnTo>
                <a:lnTo>
                  <a:pt x="2062630" y="1232040"/>
                </a:lnTo>
                <a:lnTo>
                  <a:pt x="2066356" y="1240001"/>
                </a:lnTo>
                <a:lnTo>
                  <a:pt x="2069549" y="1247961"/>
                </a:lnTo>
                <a:lnTo>
                  <a:pt x="2071146" y="1256453"/>
                </a:lnTo>
                <a:lnTo>
                  <a:pt x="2073275" y="1265475"/>
                </a:lnTo>
                <a:lnTo>
                  <a:pt x="2073275" y="1274497"/>
                </a:lnTo>
                <a:lnTo>
                  <a:pt x="2073275" y="1284050"/>
                </a:lnTo>
                <a:lnTo>
                  <a:pt x="2071146" y="1293072"/>
                </a:lnTo>
                <a:lnTo>
                  <a:pt x="2069549" y="1301564"/>
                </a:lnTo>
                <a:lnTo>
                  <a:pt x="2066356" y="1310055"/>
                </a:lnTo>
                <a:lnTo>
                  <a:pt x="2062630" y="1318016"/>
                </a:lnTo>
                <a:lnTo>
                  <a:pt x="2057839" y="1325446"/>
                </a:lnTo>
                <a:lnTo>
                  <a:pt x="2053049" y="1331815"/>
                </a:lnTo>
                <a:lnTo>
                  <a:pt x="2046661" y="1338714"/>
                </a:lnTo>
                <a:lnTo>
                  <a:pt x="2040806" y="1344021"/>
                </a:lnTo>
                <a:lnTo>
                  <a:pt x="2033354" y="1349859"/>
                </a:lnTo>
                <a:lnTo>
                  <a:pt x="2025902" y="1354105"/>
                </a:lnTo>
                <a:lnTo>
                  <a:pt x="2017918" y="1357820"/>
                </a:lnTo>
                <a:lnTo>
                  <a:pt x="2009934" y="1361004"/>
                </a:lnTo>
                <a:lnTo>
                  <a:pt x="2001418" y="1363127"/>
                </a:lnTo>
                <a:lnTo>
                  <a:pt x="1992369" y="1364189"/>
                </a:lnTo>
                <a:lnTo>
                  <a:pt x="1983320" y="1365250"/>
                </a:lnTo>
                <a:lnTo>
                  <a:pt x="1973739" y="1364189"/>
                </a:lnTo>
                <a:lnTo>
                  <a:pt x="1964690" y="1363127"/>
                </a:lnTo>
                <a:lnTo>
                  <a:pt x="1956174" y="1361004"/>
                </a:lnTo>
                <a:lnTo>
                  <a:pt x="1947657" y="1357820"/>
                </a:lnTo>
                <a:lnTo>
                  <a:pt x="1939673" y="1354105"/>
                </a:lnTo>
                <a:lnTo>
                  <a:pt x="1932221" y="1349859"/>
                </a:lnTo>
                <a:lnTo>
                  <a:pt x="1925834" y="1344021"/>
                </a:lnTo>
                <a:lnTo>
                  <a:pt x="1918914" y="1338714"/>
                </a:lnTo>
                <a:lnTo>
                  <a:pt x="1913591" y="1331815"/>
                </a:lnTo>
                <a:lnTo>
                  <a:pt x="1907736" y="1325446"/>
                </a:lnTo>
                <a:lnTo>
                  <a:pt x="1903478" y="1318016"/>
                </a:lnTo>
                <a:lnTo>
                  <a:pt x="1899752" y="1310055"/>
                </a:lnTo>
                <a:lnTo>
                  <a:pt x="1897091" y="1301564"/>
                </a:lnTo>
                <a:lnTo>
                  <a:pt x="1894429" y="1293072"/>
                </a:lnTo>
                <a:lnTo>
                  <a:pt x="1893365" y="1284050"/>
                </a:lnTo>
                <a:lnTo>
                  <a:pt x="1892300" y="1274497"/>
                </a:lnTo>
                <a:lnTo>
                  <a:pt x="1893365" y="1265475"/>
                </a:lnTo>
                <a:lnTo>
                  <a:pt x="1894429" y="1256453"/>
                </a:lnTo>
                <a:lnTo>
                  <a:pt x="1897091" y="1247961"/>
                </a:lnTo>
                <a:lnTo>
                  <a:pt x="1899752" y="1240001"/>
                </a:lnTo>
                <a:lnTo>
                  <a:pt x="1903478" y="1232040"/>
                </a:lnTo>
                <a:lnTo>
                  <a:pt x="1907736" y="1224610"/>
                </a:lnTo>
                <a:lnTo>
                  <a:pt x="1913591" y="1217180"/>
                </a:lnTo>
                <a:lnTo>
                  <a:pt x="1918914" y="1211342"/>
                </a:lnTo>
                <a:lnTo>
                  <a:pt x="1925834" y="1204973"/>
                </a:lnTo>
                <a:lnTo>
                  <a:pt x="1932221" y="1200197"/>
                </a:lnTo>
                <a:lnTo>
                  <a:pt x="1939673" y="1195420"/>
                </a:lnTo>
                <a:lnTo>
                  <a:pt x="1947657" y="1191705"/>
                </a:lnTo>
                <a:lnTo>
                  <a:pt x="1956174" y="1188521"/>
                </a:lnTo>
                <a:lnTo>
                  <a:pt x="1964690" y="1185867"/>
                </a:lnTo>
                <a:lnTo>
                  <a:pt x="1973739" y="1184806"/>
                </a:lnTo>
                <a:lnTo>
                  <a:pt x="1983320" y="1184275"/>
                </a:lnTo>
                <a:close/>
                <a:moveTo>
                  <a:pt x="1746251" y="1184275"/>
                </a:moveTo>
                <a:lnTo>
                  <a:pt x="1755299" y="1184806"/>
                </a:lnTo>
                <a:lnTo>
                  <a:pt x="1764881" y="1185867"/>
                </a:lnTo>
                <a:lnTo>
                  <a:pt x="1773397" y="1188521"/>
                </a:lnTo>
                <a:lnTo>
                  <a:pt x="1781381" y="1191705"/>
                </a:lnTo>
                <a:lnTo>
                  <a:pt x="1789365" y="1195420"/>
                </a:lnTo>
                <a:lnTo>
                  <a:pt x="1797350" y="1200197"/>
                </a:lnTo>
                <a:lnTo>
                  <a:pt x="1803737" y="1204973"/>
                </a:lnTo>
                <a:lnTo>
                  <a:pt x="1810124" y="1211342"/>
                </a:lnTo>
                <a:lnTo>
                  <a:pt x="1815979" y="1217180"/>
                </a:lnTo>
                <a:lnTo>
                  <a:pt x="1821302" y="1224610"/>
                </a:lnTo>
                <a:lnTo>
                  <a:pt x="1826093" y="1232040"/>
                </a:lnTo>
                <a:lnTo>
                  <a:pt x="1829819" y="1240001"/>
                </a:lnTo>
                <a:lnTo>
                  <a:pt x="1832480" y="1247961"/>
                </a:lnTo>
                <a:lnTo>
                  <a:pt x="1835141" y="1256453"/>
                </a:lnTo>
                <a:lnTo>
                  <a:pt x="1836206" y="1265475"/>
                </a:lnTo>
                <a:lnTo>
                  <a:pt x="1836738" y="1274497"/>
                </a:lnTo>
                <a:lnTo>
                  <a:pt x="1836206" y="1284050"/>
                </a:lnTo>
                <a:lnTo>
                  <a:pt x="1835141" y="1293072"/>
                </a:lnTo>
                <a:lnTo>
                  <a:pt x="1832480" y="1301564"/>
                </a:lnTo>
                <a:lnTo>
                  <a:pt x="1829819" y="1310055"/>
                </a:lnTo>
                <a:lnTo>
                  <a:pt x="1826093" y="1318016"/>
                </a:lnTo>
                <a:lnTo>
                  <a:pt x="1821302" y="1325446"/>
                </a:lnTo>
                <a:lnTo>
                  <a:pt x="1815979" y="1331815"/>
                </a:lnTo>
                <a:lnTo>
                  <a:pt x="1810124" y="1338714"/>
                </a:lnTo>
                <a:lnTo>
                  <a:pt x="1803737" y="1344021"/>
                </a:lnTo>
                <a:lnTo>
                  <a:pt x="1797350" y="1349859"/>
                </a:lnTo>
                <a:lnTo>
                  <a:pt x="1789365" y="1354105"/>
                </a:lnTo>
                <a:lnTo>
                  <a:pt x="1781381" y="1357820"/>
                </a:lnTo>
                <a:lnTo>
                  <a:pt x="1773397" y="1361004"/>
                </a:lnTo>
                <a:lnTo>
                  <a:pt x="1764881" y="1363127"/>
                </a:lnTo>
                <a:lnTo>
                  <a:pt x="1755299" y="1364189"/>
                </a:lnTo>
                <a:lnTo>
                  <a:pt x="1746251" y="1365250"/>
                </a:lnTo>
                <a:lnTo>
                  <a:pt x="1737202" y="1364189"/>
                </a:lnTo>
                <a:lnTo>
                  <a:pt x="1728153" y="1363127"/>
                </a:lnTo>
                <a:lnTo>
                  <a:pt x="1719637" y="1361004"/>
                </a:lnTo>
                <a:lnTo>
                  <a:pt x="1711120" y="1357820"/>
                </a:lnTo>
                <a:lnTo>
                  <a:pt x="1703668" y="1354105"/>
                </a:lnTo>
                <a:lnTo>
                  <a:pt x="1695684" y="1349859"/>
                </a:lnTo>
                <a:lnTo>
                  <a:pt x="1688765" y="1344021"/>
                </a:lnTo>
                <a:lnTo>
                  <a:pt x="1681845" y="1338714"/>
                </a:lnTo>
                <a:lnTo>
                  <a:pt x="1676522" y="1331815"/>
                </a:lnTo>
                <a:lnTo>
                  <a:pt x="1671199" y="1325446"/>
                </a:lnTo>
                <a:lnTo>
                  <a:pt x="1666941" y="1318016"/>
                </a:lnTo>
                <a:lnTo>
                  <a:pt x="1663215" y="1310055"/>
                </a:lnTo>
                <a:lnTo>
                  <a:pt x="1660021" y="1301564"/>
                </a:lnTo>
                <a:lnTo>
                  <a:pt x="1657360" y="1293072"/>
                </a:lnTo>
                <a:lnTo>
                  <a:pt x="1656296" y="1284050"/>
                </a:lnTo>
                <a:lnTo>
                  <a:pt x="1655763" y="1274497"/>
                </a:lnTo>
                <a:lnTo>
                  <a:pt x="1656296" y="1265475"/>
                </a:lnTo>
                <a:lnTo>
                  <a:pt x="1657360" y="1256453"/>
                </a:lnTo>
                <a:lnTo>
                  <a:pt x="1660021" y="1247961"/>
                </a:lnTo>
                <a:lnTo>
                  <a:pt x="1663215" y="1240001"/>
                </a:lnTo>
                <a:lnTo>
                  <a:pt x="1666941" y="1232040"/>
                </a:lnTo>
                <a:lnTo>
                  <a:pt x="1671199" y="1224610"/>
                </a:lnTo>
                <a:lnTo>
                  <a:pt x="1676522" y="1217180"/>
                </a:lnTo>
                <a:lnTo>
                  <a:pt x="1681845" y="1211342"/>
                </a:lnTo>
                <a:lnTo>
                  <a:pt x="1688765" y="1204973"/>
                </a:lnTo>
                <a:lnTo>
                  <a:pt x="1695684" y="1200197"/>
                </a:lnTo>
                <a:lnTo>
                  <a:pt x="1703668" y="1195420"/>
                </a:lnTo>
                <a:lnTo>
                  <a:pt x="1711120" y="1191705"/>
                </a:lnTo>
                <a:lnTo>
                  <a:pt x="1719637" y="1188521"/>
                </a:lnTo>
                <a:lnTo>
                  <a:pt x="1728153" y="1185867"/>
                </a:lnTo>
                <a:lnTo>
                  <a:pt x="1737202" y="1184806"/>
                </a:lnTo>
                <a:lnTo>
                  <a:pt x="1746251" y="1184275"/>
                </a:lnTo>
                <a:close/>
                <a:moveTo>
                  <a:pt x="1036109" y="1184275"/>
                </a:moveTo>
                <a:lnTo>
                  <a:pt x="1045105" y="1184806"/>
                </a:lnTo>
                <a:lnTo>
                  <a:pt x="1053571" y="1185867"/>
                </a:lnTo>
                <a:lnTo>
                  <a:pt x="1062038" y="1188521"/>
                </a:lnTo>
                <a:lnTo>
                  <a:pt x="1070505" y="1191705"/>
                </a:lnTo>
                <a:lnTo>
                  <a:pt x="1078442" y="1195420"/>
                </a:lnTo>
                <a:lnTo>
                  <a:pt x="1085851" y="1200197"/>
                </a:lnTo>
                <a:lnTo>
                  <a:pt x="1092730" y="1204973"/>
                </a:lnTo>
                <a:lnTo>
                  <a:pt x="1099080" y="1211342"/>
                </a:lnTo>
                <a:lnTo>
                  <a:pt x="1105430" y="1217180"/>
                </a:lnTo>
                <a:lnTo>
                  <a:pt x="1110192" y="1224610"/>
                </a:lnTo>
                <a:lnTo>
                  <a:pt x="1114426" y="1232040"/>
                </a:lnTo>
                <a:lnTo>
                  <a:pt x="1118659" y="1240001"/>
                </a:lnTo>
                <a:lnTo>
                  <a:pt x="1121834" y="1247961"/>
                </a:lnTo>
                <a:lnTo>
                  <a:pt x="1123422" y="1256453"/>
                </a:lnTo>
                <a:lnTo>
                  <a:pt x="1125009" y="1265475"/>
                </a:lnTo>
                <a:lnTo>
                  <a:pt x="1125538" y="1274497"/>
                </a:lnTo>
                <a:lnTo>
                  <a:pt x="1125009" y="1284050"/>
                </a:lnTo>
                <a:lnTo>
                  <a:pt x="1123422" y="1293072"/>
                </a:lnTo>
                <a:lnTo>
                  <a:pt x="1121834" y="1301564"/>
                </a:lnTo>
                <a:lnTo>
                  <a:pt x="1118659" y="1310055"/>
                </a:lnTo>
                <a:lnTo>
                  <a:pt x="1114426" y="1318016"/>
                </a:lnTo>
                <a:lnTo>
                  <a:pt x="1110192" y="1325446"/>
                </a:lnTo>
                <a:lnTo>
                  <a:pt x="1105430" y="1331815"/>
                </a:lnTo>
                <a:lnTo>
                  <a:pt x="1099080" y="1338714"/>
                </a:lnTo>
                <a:lnTo>
                  <a:pt x="1092730" y="1344021"/>
                </a:lnTo>
                <a:lnTo>
                  <a:pt x="1085851" y="1349859"/>
                </a:lnTo>
                <a:lnTo>
                  <a:pt x="1078442" y="1354105"/>
                </a:lnTo>
                <a:lnTo>
                  <a:pt x="1070505" y="1357820"/>
                </a:lnTo>
                <a:lnTo>
                  <a:pt x="1062038" y="1361004"/>
                </a:lnTo>
                <a:lnTo>
                  <a:pt x="1053571" y="1363127"/>
                </a:lnTo>
                <a:lnTo>
                  <a:pt x="1045105" y="1364189"/>
                </a:lnTo>
                <a:lnTo>
                  <a:pt x="1036109" y="1365250"/>
                </a:lnTo>
                <a:lnTo>
                  <a:pt x="1026055" y="1364189"/>
                </a:lnTo>
                <a:lnTo>
                  <a:pt x="1017588" y="1363127"/>
                </a:lnTo>
                <a:lnTo>
                  <a:pt x="1009121" y="1361004"/>
                </a:lnTo>
                <a:lnTo>
                  <a:pt x="1000655" y="1357820"/>
                </a:lnTo>
                <a:lnTo>
                  <a:pt x="992717" y="1354105"/>
                </a:lnTo>
                <a:lnTo>
                  <a:pt x="985309" y="1349859"/>
                </a:lnTo>
                <a:lnTo>
                  <a:pt x="978959" y="1344021"/>
                </a:lnTo>
                <a:lnTo>
                  <a:pt x="972079" y="1338714"/>
                </a:lnTo>
                <a:lnTo>
                  <a:pt x="966259" y="1331815"/>
                </a:lnTo>
                <a:lnTo>
                  <a:pt x="960967" y="1325446"/>
                </a:lnTo>
                <a:lnTo>
                  <a:pt x="956734" y="1318016"/>
                </a:lnTo>
                <a:lnTo>
                  <a:pt x="952500" y="1310055"/>
                </a:lnTo>
                <a:lnTo>
                  <a:pt x="949325" y="1301564"/>
                </a:lnTo>
                <a:lnTo>
                  <a:pt x="947738" y="1293072"/>
                </a:lnTo>
                <a:lnTo>
                  <a:pt x="946679" y="1284050"/>
                </a:lnTo>
                <a:lnTo>
                  <a:pt x="946150" y="1274497"/>
                </a:lnTo>
                <a:lnTo>
                  <a:pt x="946679" y="1265475"/>
                </a:lnTo>
                <a:lnTo>
                  <a:pt x="947738" y="1256453"/>
                </a:lnTo>
                <a:lnTo>
                  <a:pt x="949325" y="1247961"/>
                </a:lnTo>
                <a:lnTo>
                  <a:pt x="952500" y="1240001"/>
                </a:lnTo>
                <a:lnTo>
                  <a:pt x="956734" y="1232040"/>
                </a:lnTo>
                <a:lnTo>
                  <a:pt x="960967" y="1224610"/>
                </a:lnTo>
                <a:lnTo>
                  <a:pt x="966259" y="1217180"/>
                </a:lnTo>
                <a:lnTo>
                  <a:pt x="972079" y="1211342"/>
                </a:lnTo>
                <a:lnTo>
                  <a:pt x="978959" y="1204973"/>
                </a:lnTo>
                <a:lnTo>
                  <a:pt x="985309" y="1200197"/>
                </a:lnTo>
                <a:lnTo>
                  <a:pt x="992717" y="1195420"/>
                </a:lnTo>
                <a:lnTo>
                  <a:pt x="1000655" y="1191705"/>
                </a:lnTo>
                <a:lnTo>
                  <a:pt x="1009121" y="1188521"/>
                </a:lnTo>
                <a:lnTo>
                  <a:pt x="1017588" y="1185867"/>
                </a:lnTo>
                <a:lnTo>
                  <a:pt x="1026055" y="1184806"/>
                </a:lnTo>
                <a:lnTo>
                  <a:pt x="1036109" y="1184275"/>
                </a:lnTo>
                <a:close/>
                <a:moveTo>
                  <a:pt x="804069" y="1184275"/>
                </a:moveTo>
                <a:lnTo>
                  <a:pt x="813566" y="1184806"/>
                </a:lnTo>
                <a:lnTo>
                  <a:pt x="822008" y="1185867"/>
                </a:lnTo>
                <a:lnTo>
                  <a:pt x="830450" y="1188521"/>
                </a:lnTo>
                <a:lnTo>
                  <a:pt x="838892" y="1191705"/>
                </a:lnTo>
                <a:lnTo>
                  <a:pt x="846806" y="1195420"/>
                </a:lnTo>
                <a:lnTo>
                  <a:pt x="854192" y="1200197"/>
                </a:lnTo>
                <a:lnTo>
                  <a:pt x="860524" y="1204973"/>
                </a:lnTo>
                <a:lnTo>
                  <a:pt x="867383" y="1211342"/>
                </a:lnTo>
                <a:lnTo>
                  <a:pt x="873714" y="1217180"/>
                </a:lnTo>
                <a:lnTo>
                  <a:pt x="878463" y="1224610"/>
                </a:lnTo>
                <a:lnTo>
                  <a:pt x="882683" y="1232040"/>
                </a:lnTo>
                <a:lnTo>
                  <a:pt x="886904" y="1240001"/>
                </a:lnTo>
                <a:lnTo>
                  <a:pt x="890070" y="1247961"/>
                </a:lnTo>
                <a:lnTo>
                  <a:pt x="891653" y="1256453"/>
                </a:lnTo>
                <a:lnTo>
                  <a:pt x="892708" y="1265475"/>
                </a:lnTo>
                <a:lnTo>
                  <a:pt x="893763" y="1274497"/>
                </a:lnTo>
                <a:lnTo>
                  <a:pt x="892708" y="1284050"/>
                </a:lnTo>
                <a:lnTo>
                  <a:pt x="891653" y="1293072"/>
                </a:lnTo>
                <a:lnTo>
                  <a:pt x="890070" y="1301564"/>
                </a:lnTo>
                <a:lnTo>
                  <a:pt x="886904" y="1310055"/>
                </a:lnTo>
                <a:lnTo>
                  <a:pt x="882683" y="1318016"/>
                </a:lnTo>
                <a:lnTo>
                  <a:pt x="878463" y="1325446"/>
                </a:lnTo>
                <a:lnTo>
                  <a:pt x="873714" y="1331815"/>
                </a:lnTo>
                <a:lnTo>
                  <a:pt x="867383" y="1338714"/>
                </a:lnTo>
                <a:lnTo>
                  <a:pt x="860524" y="1344021"/>
                </a:lnTo>
                <a:lnTo>
                  <a:pt x="854192" y="1349859"/>
                </a:lnTo>
                <a:lnTo>
                  <a:pt x="846806" y="1354105"/>
                </a:lnTo>
                <a:lnTo>
                  <a:pt x="838892" y="1357820"/>
                </a:lnTo>
                <a:lnTo>
                  <a:pt x="830450" y="1361004"/>
                </a:lnTo>
                <a:lnTo>
                  <a:pt x="822008" y="1363127"/>
                </a:lnTo>
                <a:lnTo>
                  <a:pt x="813566" y="1364189"/>
                </a:lnTo>
                <a:lnTo>
                  <a:pt x="804069" y="1365250"/>
                </a:lnTo>
                <a:lnTo>
                  <a:pt x="794572" y="1364189"/>
                </a:lnTo>
                <a:lnTo>
                  <a:pt x="786130" y="1363127"/>
                </a:lnTo>
                <a:lnTo>
                  <a:pt x="777689" y="1361004"/>
                </a:lnTo>
                <a:lnTo>
                  <a:pt x="769247" y="1357820"/>
                </a:lnTo>
                <a:lnTo>
                  <a:pt x="761333" y="1354105"/>
                </a:lnTo>
                <a:lnTo>
                  <a:pt x="753946" y="1349859"/>
                </a:lnTo>
                <a:lnTo>
                  <a:pt x="747087" y="1344021"/>
                </a:lnTo>
                <a:lnTo>
                  <a:pt x="740756" y="1338714"/>
                </a:lnTo>
                <a:lnTo>
                  <a:pt x="734424" y="1331815"/>
                </a:lnTo>
                <a:lnTo>
                  <a:pt x="729676" y="1325446"/>
                </a:lnTo>
                <a:lnTo>
                  <a:pt x="725455" y="1318016"/>
                </a:lnTo>
                <a:lnTo>
                  <a:pt x="721234" y="1310055"/>
                </a:lnTo>
                <a:lnTo>
                  <a:pt x="718069" y="1301564"/>
                </a:lnTo>
                <a:lnTo>
                  <a:pt x="716486" y="1293072"/>
                </a:lnTo>
                <a:lnTo>
                  <a:pt x="714903" y="1284050"/>
                </a:lnTo>
                <a:lnTo>
                  <a:pt x="714375" y="1274497"/>
                </a:lnTo>
                <a:lnTo>
                  <a:pt x="714903" y="1265475"/>
                </a:lnTo>
                <a:lnTo>
                  <a:pt x="716486" y="1256453"/>
                </a:lnTo>
                <a:lnTo>
                  <a:pt x="718069" y="1247961"/>
                </a:lnTo>
                <a:lnTo>
                  <a:pt x="721234" y="1240001"/>
                </a:lnTo>
                <a:lnTo>
                  <a:pt x="725455" y="1232040"/>
                </a:lnTo>
                <a:lnTo>
                  <a:pt x="729676" y="1224610"/>
                </a:lnTo>
                <a:lnTo>
                  <a:pt x="734424" y="1217180"/>
                </a:lnTo>
                <a:lnTo>
                  <a:pt x="740756" y="1211342"/>
                </a:lnTo>
                <a:lnTo>
                  <a:pt x="747087" y="1204973"/>
                </a:lnTo>
                <a:lnTo>
                  <a:pt x="753946" y="1200197"/>
                </a:lnTo>
                <a:lnTo>
                  <a:pt x="761333" y="1195420"/>
                </a:lnTo>
                <a:lnTo>
                  <a:pt x="769247" y="1191705"/>
                </a:lnTo>
                <a:lnTo>
                  <a:pt x="777689" y="1188521"/>
                </a:lnTo>
                <a:lnTo>
                  <a:pt x="786130" y="1185867"/>
                </a:lnTo>
                <a:lnTo>
                  <a:pt x="794572" y="1184806"/>
                </a:lnTo>
                <a:lnTo>
                  <a:pt x="804069" y="1184275"/>
                </a:lnTo>
                <a:close/>
                <a:moveTo>
                  <a:pt x="563032" y="1184275"/>
                </a:moveTo>
                <a:lnTo>
                  <a:pt x="571975" y="1184806"/>
                </a:lnTo>
                <a:lnTo>
                  <a:pt x="580918" y="1185867"/>
                </a:lnTo>
                <a:lnTo>
                  <a:pt x="589335" y="1188521"/>
                </a:lnTo>
                <a:lnTo>
                  <a:pt x="597226" y="1191705"/>
                </a:lnTo>
                <a:lnTo>
                  <a:pt x="605117" y="1195420"/>
                </a:lnTo>
                <a:lnTo>
                  <a:pt x="613008" y="1200197"/>
                </a:lnTo>
                <a:lnTo>
                  <a:pt x="619847" y="1204973"/>
                </a:lnTo>
                <a:lnTo>
                  <a:pt x="625633" y="1211342"/>
                </a:lnTo>
                <a:lnTo>
                  <a:pt x="631946" y="1217180"/>
                </a:lnTo>
                <a:lnTo>
                  <a:pt x="636681" y="1224610"/>
                </a:lnTo>
                <a:lnTo>
                  <a:pt x="641415" y="1232040"/>
                </a:lnTo>
                <a:lnTo>
                  <a:pt x="645098" y="1240001"/>
                </a:lnTo>
                <a:lnTo>
                  <a:pt x="648254" y="1247961"/>
                </a:lnTo>
                <a:lnTo>
                  <a:pt x="650885" y="1256453"/>
                </a:lnTo>
                <a:lnTo>
                  <a:pt x="651937" y="1265475"/>
                </a:lnTo>
                <a:lnTo>
                  <a:pt x="652463" y="1274497"/>
                </a:lnTo>
                <a:lnTo>
                  <a:pt x="651937" y="1284050"/>
                </a:lnTo>
                <a:lnTo>
                  <a:pt x="650885" y="1293072"/>
                </a:lnTo>
                <a:lnTo>
                  <a:pt x="648254" y="1301564"/>
                </a:lnTo>
                <a:lnTo>
                  <a:pt x="645098" y="1310055"/>
                </a:lnTo>
                <a:lnTo>
                  <a:pt x="641415" y="1318016"/>
                </a:lnTo>
                <a:lnTo>
                  <a:pt x="636681" y="1325446"/>
                </a:lnTo>
                <a:lnTo>
                  <a:pt x="631946" y="1331815"/>
                </a:lnTo>
                <a:lnTo>
                  <a:pt x="625633" y="1338714"/>
                </a:lnTo>
                <a:lnTo>
                  <a:pt x="619847" y="1344021"/>
                </a:lnTo>
                <a:lnTo>
                  <a:pt x="613008" y="1349859"/>
                </a:lnTo>
                <a:lnTo>
                  <a:pt x="605117" y="1354105"/>
                </a:lnTo>
                <a:lnTo>
                  <a:pt x="597226" y="1357820"/>
                </a:lnTo>
                <a:lnTo>
                  <a:pt x="589335" y="1361004"/>
                </a:lnTo>
                <a:lnTo>
                  <a:pt x="580918" y="1363127"/>
                </a:lnTo>
                <a:lnTo>
                  <a:pt x="571975" y="1364189"/>
                </a:lnTo>
                <a:lnTo>
                  <a:pt x="563032" y="1365250"/>
                </a:lnTo>
                <a:lnTo>
                  <a:pt x="554089" y="1364189"/>
                </a:lnTo>
                <a:lnTo>
                  <a:pt x="544620" y="1363127"/>
                </a:lnTo>
                <a:lnTo>
                  <a:pt x="536202" y="1361004"/>
                </a:lnTo>
                <a:lnTo>
                  <a:pt x="527785" y="1357820"/>
                </a:lnTo>
                <a:lnTo>
                  <a:pt x="519894" y="1354105"/>
                </a:lnTo>
                <a:lnTo>
                  <a:pt x="512530" y="1349859"/>
                </a:lnTo>
                <a:lnTo>
                  <a:pt x="506217" y="1344021"/>
                </a:lnTo>
                <a:lnTo>
                  <a:pt x="499378" y="1338714"/>
                </a:lnTo>
                <a:lnTo>
                  <a:pt x="494117" y="1331815"/>
                </a:lnTo>
                <a:lnTo>
                  <a:pt x="488331" y="1325446"/>
                </a:lnTo>
                <a:lnTo>
                  <a:pt x="484122" y="1318016"/>
                </a:lnTo>
                <a:lnTo>
                  <a:pt x="480440" y="1310055"/>
                </a:lnTo>
                <a:lnTo>
                  <a:pt x="477809" y="1301564"/>
                </a:lnTo>
                <a:lnTo>
                  <a:pt x="475179" y="1293072"/>
                </a:lnTo>
                <a:lnTo>
                  <a:pt x="474127" y="1284050"/>
                </a:lnTo>
                <a:lnTo>
                  <a:pt x="473075" y="1274497"/>
                </a:lnTo>
                <a:lnTo>
                  <a:pt x="474127" y="1265475"/>
                </a:lnTo>
                <a:lnTo>
                  <a:pt x="475179" y="1256453"/>
                </a:lnTo>
                <a:lnTo>
                  <a:pt x="477809" y="1247961"/>
                </a:lnTo>
                <a:lnTo>
                  <a:pt x="480440" y="1240001"/>
                </a:lnTo>
                <a:lnTo>
                  <a:pt x="484122" y="1232040"/>
                </a:lnTo>
                <a:lnTo>
                  <a:pt x="488331" y="1224610"/>
                </a:lnTo>
                <a:lnTo>
                  <a:pt x="494117" y="1217180"/>
                </a:lnTo>
                <a:lnTo>
                  <a:pt x="499378" y="1211342"/>
                </a:lnTo>
                <a:lnTo>
                  <a:pt x="506217" y="1204973"/>
                </a:lnTo>
                <a:lnTo>
                  <a:pt x="512530" y="1200197"/>
                </a:lnTo>
                <a:lnTo>
                  <a:pt x="519894" y="1195420"/>
                </a:lnTo>
                <a:lnTo>
                  <a:pt x="527785" y="1191705"/>
                </a:lnTo>
                <a:lnTo>
                  <a:pt x="536202" y="1188521"/>
                </a:lnTo>
                <a:lnTo>
                  <a:pt x="544620" y="1185867"/>
                </a:lnTo>
                <a:lnTo>
                  <a:pt x="554089" y="1184806"/>
                </a:lnTo>
                <a:lnTo>
                  <a:pt x="563032" y="1184275"/>
                </a:lnTo>
                <a:close/>
                <a:moveTo>
                  <a:pt x="325969" y="1184275"/>
                </a:moveTo>
                <a:lnTo>
                  <a:pt x="334912" y="1184806"/>
                </a:lnTo>
                <a:lnTo>
                  <a:pt x="344381" y="1185867"/>
                </a:lnTo>
                <a:lnTo>
                  <a:pt x="352798" y="1188521"/>
                </a:lnTo>
                <a:lnTo>
                  <a:pt x="361215" y="1191705"/>
                </a:lnTo>
                <a:lnTo>
                  <a:pt x="369106" y="1195420"/>
                </a:lnTo>
                <a:lnTo>
                  <a:pt x="376471" y="1200197"/>
                </a:lnTo>
                <a:lnTo>
                  <a:pt x="382784" y="1204973"/>
                </a:lnTo>
                <a:lnTo>
                  <a:pt x="389623" y="1211342"/>
                </a:lnTo>
                <a:lnTo>
                  <a:pt x="394883" y="1217180"/>
                </a:lnTo>
                <a:lnTo>
                  <a:pt x="400670" y="1224610"/>
                </a:lnTo>
                <a:lnTo>
                  <a:pt x="404878" y="1232040"/>
                </a:lnTo>
                <a:lnTo>
                  <a:pt x="408561" y="1240001"/>
                </a:lnTo>
                <a:lnTo>
                  <a:pt x="411191" y="1247961"/>
                </a:lnTo>
                <a:lnTo>
                  <a:pt x="413821" y="1256453"/>
                </a:lnTo>
                <a:lnTo>
                  <a:pt x="414874" y="1265475"/>
                </a:lnTo>
                <a:lnTo>
                  <a:pt x="415926" y="1274497"/>
                </a:lnTo>
                <a:lnTo>
                  <a:pt x="414874" y="1284050"/>
                </a:lnTo>
                <a:lnTo>
                  <a:pt x="413821" y="1293072"/>
                </a:lnTo>
                <a:lnTo>
                  <a:pt x="411191" y="1301564"/>
                </a:lnTo>
                <a:lnTo>
                  <a:pt x="408561" y="1310055"/>
                </a:lnTo>
                <a:lnTo>
                  <a:pt x="404878" y="1318016"/>
                </a:lnTo>
                <a:lnTo>
                  <a:pt x="400670" y="1325446"/>
                </a:lnTo>
                <a:lnTo>
                  <a:pt x="394883" y="1331815"/>
                </a:lnTo>
                <a:lnTo>
                  <a:pt x="389623" y="1338714"/>
                </a:lnTo>
                <a:lnTo>
                  <a:pt x="382784" y="1344021"/>
                </a:lnTo>
                <a:lnTo>
                  <a:pt x="376471" y="1349859"/>
                </a:lnTo>
                <a:lnTo>
                  <a:pt x="369106" y="1354105"/>
                </a:lnTo>
                <a:lnTo>
                  <a:pt x="361215" y="1357820"/>
                </a:lnTo>
                <a:lnTo>
                  <a:pt x="352798" y="1361004"/>
                </a:lnTo>
                <a:lnTo>
                  <a:pt x="344381" y="1363127"/>
                </a:lnTo>
                <a:lnTo>
                  <a:pt x="334912" y="1364189"/>
                </a:lnTo>
                <a:lnTo>
                  <a:pt x="325969" y="1365250"/>
                </a:lnTo>
                <a:lnTo>
                  <a:pt x="317026" y="1364189"/>
                </a:lnTo>
                <a:lnTo>
                  <a:pt x="308083" y="1363127"/>
                </a:lnTo>
                <a:lnTo>
                  <a:pt x="299665" y="1361004"/>
                </a:lnTo>
                <a:lnTo>
                  <a:pt x="291775" y="1357820"/>
                </a:lnTo>
                <a:lnTo>
                  <a:pt x="283884" y="1354105"/>
                </a:lnTo>
                <a:lnTo>
                  <a:pt x="276519" y="1349859"/>
                </a:lnTo>
                <a:lnTo>
                  <a:pt x="269154" y="1344021"/>
                </a:lnTo>
                <a:lnTo>
                  <a:pt x="263367" y="1338714"/>
                </a:lnTo>
                <a:lnTo>
                  <a:pt x="257054" y="1331815"/>
                </a:lnTo>
                <a:lnTo>
                  <a:pt x="252320" y="1325446"/>
                </a:lnTo>
                <a:lnTo>
                  <a:pt x="247585" y="1318016"/>
                </a:lnTo>
                <a:lnTo>
                  <a:pt x="243903" y="1310055"/>
                </a:lnTo>
                <a:lnTo>
                  <a:pt x="240746" y="1301564"/>
                </a:lnTo>
                <a:lnTo>
                  <a:pt x="238116" y="1293072"/>
                </a:lnTo>
                <a:lnTo>
                  <a:pt x="237064" y="1284050"/>
                </a:lnTo>
                <a:lnTo>
                  <a:pt x="236538" y="1274497"/>
                </a:lnTo>
                <a:lnTo>
                  <a:pt x="237064" y="1265475"/>
                </a:lnTo>
                <a:lnTo>
                  <a:pt x="238116" y="1256453"/>
                </a:lnTo>
                <a:lnTo>
                  <a:pt x="240746" y="1247961"/>
                </a:lnTo>
                <a:lnTo>
                  <a:pt x="243903" y="1240001"/>
                </a:lnTo>
                <a:lnTo>
                  <a:pt x="247585" y="1232040"/>
                </a:lnTo>
                <a:lnTo>
                  <a:pt x="252320" y="1224610"/>
                </a:lnTo>
                <a:lnTo>
                  <a:pt x="257054" y="1217180"/>
                </a:lnTo>
                <a:lnTo>
                  <a:pt x="263367" y="1211342"/>
                </a:lnTo>
                <a:lnTo>
                  <a:pt x="269154" y="1204973"/>
                </a:lnTo>
                <a:lnTo>
                  <a:pt x="276519" y="1200197"/>
                </a:lnTo>
                <a:lnTo>
                  <a:pt x="283884" y="1195420"/>
                </a:lnTo>
                <a:lnTo>
                  <a:pt x="291775" y="1191705"/>
                </a:lnTo>
                <a:lnTo>
                  <a:pt x="299665" y="1188521"/>
                </a:lnTo>
                <a:lnTo>
                  <a:pt x="308083" y="1185867"/>
                </a:lnTo>
                <a:lnTo>
                  <a:pt x="317026" y="1184806"/>
                </a:lnTo>
                <a:lnTo>
                  <a:pt x="325969" y="1184275"/>
                </a:lnTo>
                <a:close/>
                <a:moveTo>
                  <a:pt x="2684225" y="947737"/>
                </a:moveTo>
                <a:lnTo>
                  <a:pt x="2693194" y="947737"/>
                </a:lnTo>
                <a:lnTo>
                  <a:pt x="2702163" y="947737"/>
                </a:lnTo>
                <a:lnTo>
                  <a:pt x="2711660" y="949325"/>
                </a:lnTo>
                <a:lnTo>
                  <a:pt x="2720102" y="950912"/>
                </a:lnTo>
                <a:lnTo>
                  <a:pt x="2728544" y="954087"/>
                </a:lnTo>
                <a:lnTo>
                  <a:pt x="2736458" y="957791"/>
                </a:lnTo>
                <a:lnTo>
                  <a:pt x="2743845" y="962554"/>
                </a:lnTo>
                <a:lnTo>
                  <a:pt x="2750176" y="967846"/>
                </a:lnTo>
                <a:lnTo>
                  <a:pt x="2757035" y="973666"/>
                </a:lnTo>
                <a:lnTo>
                  <a:pt x="2762311" y="980016"/>
                </a:lnTo>
                <a:lnTo>
                  <a:pt x="2768115" y="986896"/>
                </a:lnTo>
                <a:lnTo>
                  <a:pt x="2772336" y="994304"/>
                </a:lnTo>
                <a:lnTo>
                  <a:pt x="2776029" y="1002241"/>
                </a:lnTo>
                <a:lnTo>
                  <a:pt x="2778667" y="1010179"/>
                </a:lnTo>
                <a:lnTo>
                  <a:pt x="2781305" y="1019175"/>
                </a:lnTo>
                <a:lnTo>
                  <a:pt x="2782360" y="1027642"/>
                </a:lnTo>
                <a:lnTo>
                  <a:pt x="2782888" y="1037167"/>
                </a:lnTo>
                <a:lnTo>
                  <a:pt x="2782360" y="1046162"/>
                </a:lnTo>
                <a:lnTo>
                  <a:pt x="2781305" y="1055158"/>
                </a:lnTo>
                <a:lnTo>
                  <a:pt x="2778667" y="1063625"/>
                </a:lnTo>
                <a:lnTo>
                  <a:pt x="2776029" y="1072092"/>
                </a:lnTo>
                <a:lnTo>
                  <a:pt x="2772336" y="1080029"/>
                </a:lnTo>
                <a:lnTo>
                  <a:pt x="2768115" y="1087438"/>
                </a:lnTo>
                <a:lnTo>
                  <a:pt x="2762311" y="1094317"/>
                </a:lnTo>
                <a:lnTo>
                  <a:pt x="2757035" y="1101196"/>
                </a:lnTo>
                <a:lnTo>
                  <a:pt x="2750176" y="1106488"/>
                </a:lnTo>
                <a:lnTo>
                  <a:pt x="2743845" y="1111779"/>
                </a:lnTo>
                <a:lnTo>
                  <a:pt x="2736458" y="1116013"/>
                </a:lnTo>
                <a:lnTo>
                  <a:pt x="2728544" y="1119717"/>
                </a:lnTo>
                <a:lnTo>
                  <a:pt x="2720102" y="1122892"/>
                </a:lnTo>
                <a:lnTo>
                  <a:pt x="2711660" y="1125538"/>
                </a:lnTo>
                <a:lnTo>
                  <a:pt x="2702163" y="1126596"/>
                </a:lnTo>
                <a:lnTo>
                  <a:pt x="2693194" y="1127125"/>
                </a:lnTo>
                <a:lnTo>
                  <a:pt x="2684225" y="1126596"/>
                </a:lnTo>
                <a:lnTo>
                  <a:pt x="2675255" y="1125538"/>
                </a:lnTo>
                <a:lnTo>
                  <a:pt x="2666813" y="1122892"/>
                </a:lnTo>
                <a:lnTo>
                  <a:pt x="2658899" y="1119717"/>
                </a:lnTo>
                <a:lnTo>
                  <a:pt x="2650985" y="1116013"/>
                </a:lnTo>
                <a:lnTo>
                  <a:pt x="2643598" y="1111779"/>
                </a:lnTo>
                <a:lnTo>
                  <a:pt x="2636212" y="1106488"/>
                </a:lnTo>
                <a:lnTo>
                  <a:pt x="2630408" y="1101196"/>
                </a:lnTo>
                <a:lnTo>
                  <a:pt x="2624077" y="1094317"/>
                </a:lnTo>
                <a:lnTo>
                  <a:pt x="2619328" y="1087438"/>
                </a:lnTo>
                <a:lnTo>
                  <a:pt x="2614580" y="1080029"/>
                </a:lnTo>
                <a:lnTo>
                  <a:pt x="2610887" y="1072092"/>
                </a:lnTo>
                <a:lnTo>
                  <a:pt x="2607721" y="1063625"/>
                </a:lnTo>
                <a:lnTo>
                  <a:pt x="2605083" y="1055158"/>
                </a:lnTo>
                <a:lnTo>
                  <a:pt x="2604028" y="1046162"/>
                </a:lnTo>
                <a:lnTo>
                  <a:pt x="2603500" y="1037167"/>
                </a:lnTo>
                <a:lnTo>
                  <a:pt x="2604028" y="1027642"/>
                </a:lnTo>
                <a:lnTo>
                  <a:pt x="2605083" y="1019175"/>
                </a:lnTo>
                <a:lnTo>
                  <a:pt x="2607721" y="1010179"/>
                </a:lnTo>
                <a:lnTo>
                  <a:pt x="2610887" y="1002241"/>
                </a:lnTo>
                <a:lnTo>
                  <a:pt x="2614580" y="994304"/>
                </a:lnTo>
                <a:lnTo>
                  <a:pt x="2619328" y="986896"/>
                </a:lnTo>
                <a:lnTo>
                  <a:pt x="2624077" y="980016"/>
                </a:lnTo>
                <a:lnTo>
                  <a:pt x="2630408" y="973666"/>
                </a:lnTo>
                <a:lnTo>
                  <a:pt x="2636212" y="967846"/>
                </a:lnTo>
                <a:lnTo>
                  <a:pt x="2643598" y="962554"/>
                </a:lnTo>
                <a:lnTo>
                  <a:pt x="2650985" y="957791"/>
                </a:lnTo>
                <a:lnTo>
                  <a:pt x="2658899" y="954087"/>
                </a:lnTo>
                <a:lnTo>
                  <a:pt x="2666813" y="950912"/>
                </a:lnTo>
                <a:lnTo>
                  <a:pt x="2675255" y="949325"/>
                </a:lnTo>
                <a:lnTo>
                  <a:pt x="2684225" y="947737"/>
                </a:lnTo>
                <a:close/>
                <a:moveTo>
                  <a:pt x="2446868" y="947737"/>
                </a:moveTo>
                <a:lnTo>
                  <a:pt x="2456393" y="947737"/>
                </a:lnTo>
                <a:lnTo>
                  <a:pt x="2465389" y="947737"/>
                </a:lnTo>
                <a:lnTo>
                  <a:pt x="2474384" y="949325"/>
                </a:lnTo>
                <a:lnTo>
                  <a:pt x="2482851" y="950912"/>
                </a:lnTo>
                <a:lnTo>
                  <a:pt x="2491318" y="954087"/>
                </a:lnTo>
                <a:lnTo>
                  <a:pt x="2499255" y="957791"/>
                </a:lnTo>
                <a:lnTo>
                  <a:pt x="2506664" y="962554"/>
                </a:lnTo>
                <a:lnTo>
                  <a:pt x="2513543" y="967846"/>
                </a:lnTo>
                <a:lnTo>
                  <a:pt x="2519893" y="973666"/>
                </a:lnTo>
                <a:lnTo>
                  <a:pt x="2525714" y="980016"/>
                </a:lnTo>
                <a:lnTo>
                  <a:pt x="2531005" y="986896"/>
                </a:lnTo>
                <a:lnTo>
                  <a:pt x="2535238" y="994304"/>
                </a:lnTo>
                <a:lnTo>
                  <a:pt x="2538943" y="1002241"/>
                </a:lnTo>
                <a:lnTo>
                  <a:pt x="2542118" y="1010179"/>
                </a:lnTo>
                <a:lnTo>
                  <a:pt x="2544234" y="1019175"/>
                </a:lnTo>
                <a:lnTo>
                  <a:pt x="2545822" y="1027642"/>
                </a:lnTo>
                <a:lnTo>
                  <a:pt x="2546351" y="1037167"/>
                </a:lnTo>
                <a:lnTo>
                  <a:pt x="2545822" y="1046162"/>
                </a:lnTo>
                <a:lnTo>
                  <a:pt x="2544234" y="1055158"/>
                </a:lnTo>
                <a:lnTo>
                  <a:pt x="2542118" y="1063625"/>
                </a:lnTo>
                <a:lnTo>
                  <a:pt x="2538943" y="1072092"/>
                </a:lnTo>
                <a:lnTo>
                  <a:pt x="2535238" y="1080029"/>
                </a:lnTo>
                <a:lnTo>
                  <a:pt x="2531005" y="1087438"/>
                </a:lnTo>
                <a:lnTo>
                  <a:pt x="2525714" y="1094317"/>
                </a:lnTo>
                <a:lnTo>
                  <a:pt x="2519893" y="1101196"/>
                </a:lnTo>
                <a:lnTo>
                  <a:pt x="2513543" y="1106488"/>
                </a:lnTo>
                <a:lnTo>
                  <a:pt x="2506664" y="1111779"/>
                </a:lnTo>
                <a:lnTo>
                  <a:pt x="2499255" y="1116013"/>
                </a:lnTo>
                <a:lnTo>
                  <a:pt x="2491318" y="1119717"/>
                </a:lnTo>
                <a:lnTo>
                  <a:pt x="2482851" y="1122892"/>
                </a:lnTo>
                <a:lnTo>
                  <a:pt x="2474384" y="1125538"/>
                </a:lnTo>
                <a:lnTo>
                  <a:pt x="2465389" y="1126596"/>
                </a:lnTo>
                <a:lnTo>
                  <a:pt x="2456393" y="1127125"/>
                </a:lnTo>
                <a:lnTo>
                  <a:pt x="2446868" y="1126596"/>
                </a:lnTo>
                <a:lnTo>
                  <a:pt x="2438401" y="1125538"/>
                </a:lnTo>
                <a:lnTo>
                  <a:pt x="2429405" y="1122892"/>
                </a:lnTo>
                <a:lnTo>
                  <a:pt x="2421468" y="1119717"/>
                </a:lnTo>
                <a:lnTo>
                  <a:pt x="2413530" y="1116013"/>
                </a:lnTo>
                <a:lnTo>
                  <a:pt x="2406122" y="1111779"/>
                </a:lnTo>
                <a:lnTo>
                  <a:pt x="2399243" y="1106488"/>
                </a:lnTo>
                <a:lnTo>
                  <a:pt x="2392892" y="1101196"/>
                </a:lnTo>
                <a:lnTo>
                  <a:pt x="2387072" y="1094317"/>
                </a:lnTo>
                <a:lnTo>
                  <a:pt x="2381780" y="1087438"/>
                </a:lnTo>
                <a:lnTo>
                  <a:pt x="2377017" y="1080029"/>
                </a:lnTo>
                <a:lnTo>
                  <a:pt x="2373313" y="1072092"/>
                </a:lnTo>
                <a:lnTo>
                  <a:pt x="2370138" y="1063625"/>
                </a:lnTo>
                <a:lnTo>
                  <a:pt x="2368551" y="1055158"/>
                </a:lnTo>
                <a:lnTo>
                  <a:pt x="2366963" y="1046162"/>
                </a:lnTo>
                <a:lnTo>
                  <a:pt x="2366963" y="1037167"/>
                </a:lnTo>
                <a:lnTo>
                  <a:pt x="2366963" y="1027642"/>
                </a:lnTo>
                <a:lnTo>
                  <a:pt x="2368551" y="1019175"/>
                </a:lnTo>
                <a:lnTo>
                  <a:pt x="2370138" y="1010179"/>
                </a:lnTo>
                <a:lnTo>
                  <a:pt x="2373313" y="1002241"/>
                </a:lnTo>
                <a:lnTo>
                  <a:pt x="2377017" y="994304"/>
                </a:lnTo>
                <a:lnTo>
                  <a:pt x="2381780" y="986896"/>
                </a:lnTo>
                <a:lnTo>
                  <a:pt x="2387072" y="980016"/>
                </a:lnTo>
                <a:lnTo>
                  <a:pt x="2392892" y="973666"/>
                </a:lnTo>
                <a:lnTo>
                  <a:pt x="2399243" y="967846"/>
                </a:lnTo>
                <a:lnTo>
                  <a:pt x="2406122" y="962554"/>
                </a:lnTo>
                <a:lnTo>
                  <a:pt x="2413530" y="957791"/>
                </a:lnTo>
                <a:lnTo>
                  <a:pt x="2421468" y="954087"/>
                </a:lnTo>
                <a:lnTo>
                  <a:pt x="2429405" y="950912"/>
                </a:lnTo>
                <a:lnTo>
                  <a:pt x="2438401" y="949325"/>
                </a:lnTo>
                <a:lnTo>
                  <a:pt x="2446868" y="947737"/>
                </a:lnTo>
                <a:close/>
                <a:moveTo>
                  <a:pt x="2215385" y="947737"/>
                </a:moveTo>
                <a:lnTo>
                  <a:pt x="2224355" y="947737"/>
                </a:lnTo>
                <a:lnTo>
                  <a:pt x="2233852" y="947737"/>
                </a:lnTo>
                <a:lnTo>
                  <a:pt x="2242821" y="949325"/>
                </a:lnTo>
                <a:lnTo>
                  <a:pt x="2251263" y="950912"/>
                </a:lnTo>
                <a:lnTo>
                  <a:pt x="2259705" y="954087"/>
                </a:lnTo>
                <a:lnTo>
                  <a:pt x="2267619" y="957791"/>
                </a:lnTo>
                <a:lnTo>
                  <a:pt x="2275005" y="962554"/>
                </a:lnTo>
                <a:lnTo>
                  <a:pt x="2281337" y="967846"/>
                </a:lnTo>
                <a:lnTo>
                  <a:pt x="2288196" y="973666"/>
                </a:lnTo>
                <a:lnTo>
                  <a:pt x="2293472" y="980016"/>
                </a:lnTo>
                <a:lnTo>
                  <a:pt x="2299276" y="986896"/>
                </a:lnTo>
                <a:lnTo>
                  <a:pt x="2303496" y="994304"/>
                </a:lnTo>
                <a:lnTo>
                  <a:pt x="2307190" y="1002241"/>
                </a:lnTo>
                <a:lnTo>
                  <a:pt x="2310355" y="1010179"/>
                </a:lnTo>
                <a:lnTo>
                  <a:pt x="2312466" y="1019175"/>
                </a:lnTo>
                <a:lnTo>
                  <a:pt x="2313521" y="1027642"/>
                </a:lnTo>
                <a:lnTo>
                  <a:pt x="2314576" y="1037167"/>
                </a:lnTo>
                <a:lnTo>
                  <a:pt x="2313521" y="1046162"/>
                </a:lnTo>
                <a:lnTo>
                  <a:pt x="2312466" y="1055158"/>
                </a:lnTo>
                <a:lnTo>
                  <a:pt x="2310355" y="1063625"/>
                </a:lnTo>
                <a:lnTo>
                  <a:pt x="2307190" y="1072092"/>
                </a:lnTo>
                <a:lnTo>
                  <a:pt x="2303496" y="1080029"/>
                </a:lnTo>
                <a:lnTo>
                  <a:pt x="2299276" y="1087438"/>
                </a:lnTo>
                <a:lnTo>
                  <a:pt x="2293472" y="1094317"/>
                </a:lnTo>
                <a:lnTo>
                  <a:pt x="2288196" y="1101196"/>
                </a:lnTo>
                <a:lnTo>
                  <a:pt x="2281337" y="1106488"/>
                </a:lnTo>
                <a:lnTo>
                  <a:pt x="2275005" y="1111779"/>
                </a:lnTo>
                <a:lnTo>
                  <a:pt x="2267619" y="1116013"/>
                </a:lnTo>
                <a:lnTo>
                  <a:pt x="2259705" y="1119717"/>
                </a:lnTo>
                <a:lnTo>
                  <a:pt x="2251263" y="1122892"/>
                </a:lnTo>
                <a:lnTo>
                  <a:pt x="2242821" y="1125538"/>
                </a:lnTo>
                <a:lnTo>
                  <a:pt x="2233852" y="1126596"/>
                </a:lnTo>
                <a:lnTo>
                  <a:pt x="2224355" y="1127125"/>
                </a:lnTo>
                <a:lnTo>
                  <a:pt x="2215385" y="1126596"/>
                </a:lnTo>
                <a:lnTo>
                  <a:pt x="2206416" y="1125538"/>
                </a:lnTo>
                <a:lnTo>
                  <a:pt x="2197974" y="1122892"/>
                </a:lnTo>
                <a:lnTo>
                  <a:pt x="2190060" y="1119717"/>
                </a:lnTo>
                <a:lnTo>
                  <a:pt x="2182146" y="1116013"/>
                </a:lnTo>
                <a:lnTo>
                  <a:pt x="2174759" y="1111779"/>
                </a:lnTo>
                <a:lnTo>
                  <a:pt x="2167373" y="1106488"/>
                </a:lnTo>
                <a:lnTo>
                  <a:pt x="2161569" y="1101196"/>
                </a:lnTo>
                <a:lnTo>
                  <a:pt x="2155237" y="1094317"/>
                </a:lnTo>
                <a:lnTo>
                  <a:pt x="2150489" y="1087438"/>
                </a:lnTo>
                <a:lnTo>
                  <a:pt x="2145740" y="1080029"/>
                </a:lnTo>
                <a:lnTo>
                  <a:pt x="2142047" y="1072092"/>
                </a:lnTo>
                <a:lnTo>
                  <a:pt x="2138882" y="1063625"/>
                </a:lnTo>
                <a:lnTo>
                  <a:pt x="2137299" y="1055158"/>
                </a:lnTo>
                <a:lnTo>
                  <a:pt x="2135188" y="1046162"/>
                </a:lnTo>
                <a:lnTo>
                  <a:pt x="2135188" y="1037167"/>
                </a:lnTo>
                <a:lnTo>
                  <a:pt x="2135188" y="1027642"/>
                </a:lnTo>
                <a:lnTo>
                  <a:pt x="2137299" y="1019175"/>
                </a:lnTo>
                <a:lnTo>
                  <a:pt x="2138882" y="1010179"/>
                </a:lnTo>
                <a:lnTo>
                  <a:pt x="2142047" y="1002241"/>
                </a:lnTo>
                <a:lnTo>
                  <a:pt x="2145740" y="994304"/>
                </a:lnTo>
                <a:lnTo>
                  <a:pt x="2150489" y="986896"/>
                </a:lnTo>
                <a:lnTo>
                  <a:pt x="2155237" y="980016"/>
                </a:lnTo>
                <a:lnTo>
                  <a:pt x="2161569" y="973666"/>
                </a:lnTo>
                <a:lnTo>
                  <a:pt x="2167373" y="967846"/>
                </a:lnTo>
                <a:lnTo>
                  <a:pt x="2174759" y="962554"/>
                </a:lnTo>
                <a:lnTo>
                  <a:pt x="2182146" y="957791"/>
                </a:lnTo>
                <a:lnTo>
                  <a:pt x="2190060" y="954087"/>
                </a:lnTo>
                <a:lnTo>
                  <a:pt x="2197974" y="950912"/>
                </a:lnTo>
                <a:lnTo>
                  <a:pt x="2206416" y="949325"/>
                </a:lnTo>
                <a:lnTo>
                  <a:pt x="2215385" y="947737"/>
                </a:lnTo>
                <a:close/>
                <a:moveTo>
                  <a:pt x="1973739" y="947737"/>
                </a:moveTo>
                <a:lnTo>
                  <a:pt x="1983320" y="947737"/>
                </a:lnTo>
                <a:lnTo>
                  <a:pt x="1992369" y="947737"/>
                </a:lnTo>
                <a:lnTo>
                  <a:pt x="2001418" y="949325"/>
                </a:lnTo>
                <a:lnTo>
                  <a:pt x="2009934" y="950912"/>
                </a:lnTo>
                <a:lnTo>
                  <a:pt x="2017918" y="954087"/>
                </a:lnTo>
                <a:lnTo>
                  <a:pt x="2025902" y="957791"/>
                </a:lnTo>
                <a:lnTo>
                  <a:pt x="2033354" y="962554"/>
                </a:lnTo>
                <a:lnTo>
                  <a:pt x="2040806" y="967846"/>
                </a:lnTo>
                <a:lnTo>
                  <a:pt x="2046661" y="973666"/>
                </a:lnTo>
                <a:lnTo>
                  <a:pt x="2053049" y="980016"/>
                </a:lnTo>
                <a:lnTo>
                  <a:pt x="2057839" y="986896"/>
                </a:lnTo>
                <a:lnTo>
                  <a:pt x="2062630" y="994304"/>
                </a:lnTo>
                <a:lnTo>
                  <a:pt x="2066356" y="1002241"/>
                </a:lnTo>
                <a:lnTo>
                  <a:pt x="2069549" y="1010179"/>
                </a:lnTo>
                <a:lnTo>
                  <a:pt x="2071146" y="1019175"/>
                </a:lnTo>
                <a:lnTo>
                  <a:pt x="2073275" y="1027642"/>
                </a:lnTo>
                <a:lnTo>
                  <a:pt x="2073275" y="1037167"/>
                </a:lnTo>
                <a:lnTo>
                  <a:pt x="2073275" y="1046162"/>
                </a:lnTo>
                <a:lnTo>
                  <a:pt x="2071146" y="1055158"/>
                </a:lnTo>
                <a:lnTo>
                  <a:pt x="2069549" y="1063625"/>
                </a:lnTo>
                <a:lnTo>
                  <a:pt x="2066356" y="1072092"/>
                </a:lnTo>
                <a:lnTo>
                  <a:pt x="2062630" y="1080029"/>
                </a:lnTo>
                <a:lnTo>
                  <a:pt x="2057839" y="1087438"/>
                </a:lnTo>
                <a:lnTo>
                  <a:pt x="2053049" y="1094317"/>
                </a:lnTo>
                <a:lnTo>
                  <a:pt x="2046661" y="1101196"/>
                </a:lnTo>
                <a:lnTo>
                  <a:pt x="2040806" y="1106488"/>
                </a:lnTo>
                <a:lnTo>
                  <a:pt x="2033354" y="1111779"/>
                </a:lnTo>
                <a:lnTo>
                  <a:pt x="2025902" y="1116013"/>
                </a:lnTo>
                <a:lnTo>
                  <a:pt x="2017918" y="1119717"/>
                </a:lnTo>
                <a:lnTo>
                  <a:pt x="2009934" y="1122892"/>
                </a:lnTo>
                <a:lnTo>
                  <a:pt x="2001418" y="1125538"/>
                </a:lnTo>
                <a:lnTo>
                  <a:pt x="1992369" y="1126596"/>
                </a:lnTo>
                <a:lnTo>
                  <a:pt x="1983320" y="1127125"/>
                </a:lnTo>
                <a:lnTo>
                  <a:pt x="1973739" y="1126596"/>
                </a:lnTo>
                <a:lnTo>
                  <a:pt x="1964690" y="1125538"/>
                </a:lnTo>
                <a:lnTo>
                  <a:pt x="1956174" y="1122892"/>
                </a:lnTo>
                <a:lnTo>
                  <a:pt x="1947657" y="1119717"/>
                </a:lnTo>
                <a:lnTo>
                  <a:pt x="1939673" y="1116013"/>
                </a:lnTo>
                <a:lnTo>
                  <a:pt x="1932221" y="1111779"/>
                </a:lnTo>
                <a:lnTo>
                  <a:pt x="1925834" y="1106488"/>
                </a:lnTo>
                <a:lnTo>
                  <a:pt x="1918914" y="1101196"/>
                </a:lnTo>
                <a:lnTo>
                  <a:pt x="1913591" y="1094317"/>
                </a:lnTo>
                <a:lnTo>
                  <a:pt x="1907736" y="1087438"/>
                </a:lnTo>
                <a:lnTo>
                  <a:pt x="1903478" y="1080029"/>
                </a:lnTo>
                <a:lnTo>
                  <a:pt x="1899752" y="1072092"/>
                </a:lnTo>
                <a:lnTo>
                  <a:pt x="1897091" y="1063625"/>
                </a:lnTo>
                <a:lnTo>
                  <a:pt x="1894429" y="1055158"/>
                </a:lnTo>
                <a:lnTo>
                  <a:pt x="1893365" y="1046162"/>
                </a:lnTo>
                <a:lnTo>
                  <a:pt x="1892300" y="1037167"/>
                </a:lnTo>
                <a:lnTo>
                  <a:pt x="1893365" y="1027642"/>
                </a:lnTo>
                <a:lnTo>
                  <a:pt x="1894429" y="1019175"/>
                </a:lnTo>
                <a:lnTo>
                  <a:pt x="1897091" y="1010179"/>
                </a:lnTo>
                <a:lnTo>
                  <a:pt x="1899752" y="1002241"/>
                </a:lnTo>
                <a:lnTo>
                  <a:pt x="1903478" y="994304"/>
                </a:lnTo>
                <a:lnTo>
                  <a:pt x="1907736" y="986896"/>
                </a:lnTo>
                <a:lnTo>
                  <a:pt x="1913591" y="980016"/>
                </a:lnTo>
                <a:lnTo>
                  <a:pt x="1918914" y="973666"/>
                </a:lnTo>
                <a:lnTo>
                  <a:pt x="1925834" y="967846"/>
                </a:lnTo>
                <a:lnTo>
                  <a:pt x="1932221" y="962554"/>
                </a:lnTo>
                <a:lnTo>
                  <a:pt x="1939673" y="957791"/>
                </a:lnTo>
                <a:lnTo>
                  <a:pt x="1947657" y="954087"/>
                </a:lnTo>
                <a:lnTo>
                  <a:pt x="1956174" y="950912"/>
                </a:lnTo>
                <a:lnTo>
                  <a:pt x="1964690" y="949325"/>
                </a:lnTo>
                <a:lnTo>
                  <a:pt x="1973739" y="947737"/>
                </a:lnTo>
                <a:close/>
                <a:moveTo>
                  <a:pt x="1263122" y="947737"/>
                </a:moveTo>
                <a:lnTo>
                  <a:pt x="1272118" y="947737"/>
                </a:lnTo>
                <a:lnTo>
                  <a:pt x="1281114" y="947737"/>
                </a:lnTo>
                <a:lnTo>
                  <a:pt x="1290639" y="949325"/>
                </a:lnTo>
                <a:lnTo>
                  <a:pt x="1299105" y="950912"/>
                </a:lnTo>
                <a:lnTo>
                  <a:pt x="1307572" y="954087"/>
                </a:lnTo>
                <a:lnTo>
                  <a:pt x="1315509" y="957791"/>
                </a:lnTo>
                <a:lnTo>
                  <a:pt x="1322918" y="962554"/>
                </a:lnTo>
                <a:lnTo>
                  <a:pt x="1329268" y="967846"/>
                </a:lnTo>
                <a:lnTo>
                  <a:pt x="1336147" y="973666"/>
                </a:lnTo>
                <a:lnTo>
                  <a:pt x="1341439" y="980016"/>
                </a:lnTo>
                <a:lnTo>
                  <a:pt x="1347260" y="986896"/>
                </a:lnTo>
                <a:lnTo>
                  <a:pt x="1351493" y="994304"/>
                </a:lnTo>
                <a:lnTo>
                  <a:pt x="1355197" y="1002241"/>
                </a:lnTo>
                <a:lnTo>
                  <a:pt x="1357843" y="1010179"/>
                </a:lnTo>
                <a:lnTo>
                  <a:pt x="1360489" y="1019175"/>
                </a:lnTo>
                <a:lnTo>
                  <a:pt x="1361547" y="1027642"/>
                </a:lnTo>
                <a:lnTo>
                  <a:pt x="1362076" y="1037167"/>
                </a:lnTo>
                <a:lnTo>
                  <a:pt x="1361547" y="1046162"/>
                </a:lnTo>
                <a:lnTo>
                  <a:pt x="1360489" y="1055158"/>
                </a:lnTo>
                <a:lnTo>
                  <a:pt x="1357843" y="1063625"/>
                </a:lnTo>
                <a:lnTo>
                  <a:pt x="1355197" y="1072092"/>
                </a:lnTo>
                <a:lnTo>
                  <a:pt x="1351493" y="1080029"/>
                </a:lnTo>
                <a:lnTo>
                  <a:pt x="1347260" y="1087438"/>
                </a:lnTo>
                <a:lnTo>
                  <a:pt x="1341439" y="1094317"/>
                </a:lnTo>
                <a:lnTo>
                  <a:pt x="1336147" y="1101196"/>
                </a:lnTo>
                <a:lnTo>
                  <a:pt x="1329268" y="1106488"/>
                </a:lnTo>
                <a:lnTo>
                  <a:pt x="1322918" y="1111779"/>
                </a:lnTo>
                <a:lnTo>
                  <a:pt x="1315509" y="1116013"/>
                </a:lnTo>
                <a:lnTo>
                  <a:pt x="1307572" y="1119717"/>
                </a:lnTo>
                <a:lnTo>
                  <a:pt x="1299105" y="1122892"/>
                </a:lnTo>
                <a:lnTo>
                  <a:pt x="1290639" y="1125538"/>
                </a:lnTo>
                <a:lnTo>
                  <a:pt x="1281114" y="1126596"/>
                </a:lnTo>
                <a:lnTo>
                  <a:pt x="1272118" y="1127125"/>
                </a:lnTo>
                <a:lnTo>
                  <a:pt x="1263122" y="1126596"/>
                </a:lnTo>
                <a:lnTo>
                  <a:pt x="1254655" y="1125538"/>
                </a:lnTo>
                <a:lnTo>
                  <a:pt x="1245659" y="1122892"/>
                </a:lnTo>
                <a:lnTo>
                  <a:pt x="1237722" y="1119717"/>
                </a:lnTo>
                <a:lnTo>
                  <a:pt x="1229784" y="1116013"/>
                </a:lnTo>
                <a:lnTo>
                  <a:pt x="1222376" y="1111779"/>
                </a:lnTo>
                <a:lnTo>
                  <a:pt x="1214968" y="1106488"/>
                </a:lnTo>
                <a:lnTo>
                  <a:pt x="1209147" y="1101196"/>
                </a:lnTo>
                <a:lnTo>
                  <a:pt x="1202797" y="1094317"/>
                </a:lnTo>
                <a:lnTo>
                  <a:pt x="1198034" y="1087438"/>
                </a:lnTo>
                <a:lnTo>
                  <a:pt x="1193272" y="1080029"/>
                </a:lnTo>
                <a:lnTo>
                  <a:pt x="1189567" y="1072092"/>
                </a:lnTo>
                <a:lnTo>
                  <a:pt x="1186392" y="1063625"/>
                </a:lnTo>
                <a:lnTo>
                  <a:pt x="1184805" y="1055158"/>
                </a:lnTo>
                <a:lnTo>
                  <a:pt x="1182688" y="1046162"/>
                </a:lnTo>
                <a:lnTo>
                  <a:pt x="1182688" y="1037167"/>
                </a:lnTo>
                <a:lnTo>
                  <a:pt x="1182688" y="1027642"/>
                </a:lnTo>
                <a:lnTo>
                  <a:pt x="1184805" y="1019175"/>
                </a:lnTo>
                <a:lnTo>
                  <a:pt x="1186392" y="1010179"/>
                </a:lnTo>
                <a:lnTo>
                  <a:pt x="1189567" y="1002241"/>
                </a:lnTo>
                <a:lnTo>
                  <a:pt x="1193272" y="994304"/>
                </a:lnTo>
                <a:lnTo>
                  <a:pt x="1198034" y="986896"/>
                </a:lnTo>
                <a:lnTo>
                  <a:pt x="1202797" y="980016"/>
                </a:lnTo>
                <a:lnTo>
                  <a:pt x="1209147" y="973666"/>
                </a:lnTo>
                <a:lnTo>
                  <a:pt x="1214968" y="967846"/>
                </a:lnTo>
                <a:lnTo>
                  <a:pt x="1222376" y="962554"/>
                </a:lnTo>
                <a:lnTo>
                  <a:pt x="1229784" y="957791"/>
                </a:lnTo>
                <a:lnTo>
                  <a:pt x="1237722" y="954087"/>
                </a:lnTo>
                <a:lnTo>
                  <a:pt x="1245659" y="950912"/>
                </a:lnTo>
                <a:lnTo>
                  <a:pt x="1254655" y="949325"/>
                </a:lnTo>
                <a:lnTo>
                  <a:pt x="1263122" y="947737"/>
                </a:lnTo>
                <a:close/>
                <a:moveTo>
                  <a:pt x="1026055" y="947737"/>
                </a:moveTo>
                <a:lnTo>
                  <a:pt x="1036109" y="947737"/>
                </a:lnTo>
                <a:lnTo>
                  <a:pt x="1045105" y="947737"/>
                </a:lnTo>
                <a:lnTo>
                  <a:pt x="1053571" y="949325"/>
                </a:lnTo>
                <a:lnTo>
                  <a:pt x="1062038" y="950912"/>
                </a:lnTo>
                <a:lnTo>
                  <a:pt x="1070505" y="954087"/>
                </a:lnTo>
                <a:lnTo>
                  <a:pt x="1078442" y="957791"/>
                </a:lnTo>
                <a:lnTo>
                  <a:pt x="1085851" y="962554"/>
                </a:lnTo>
                <a:lnTo>
                  <a:pt x="1092730" y="967846"/>
                </a:lnTo>
                <a:lnTo>
                  <a:pt x="1099080" y="973666"/>
                </a:lnTo>
                <a:lnTo>
                  <a:pt x="1105430" y="980016"/>
                </a:lnTo>
                <a:lnTo>
                  <a:pt x="1110192" y="986896"/>
                </a:lnTo>
                <a:lnTo>
                  <a:pt x="1114426" y="994304"/>
                </a:lnTo>
                <a:lnTo>
                  <a:pt x="1118659" y="1002241"/>
                </a:lnTo>
                <a:lnTo>
                  <a:pt x="1121834" y="1010179"/>
                </a:lnTo>
                <a:lnTo>
                  <a:pt x="1123422" y="1019175"/>
                </a:lnTo>
                <a:lnTo>
                  <a:pt x="1125009" y="1027642"/>
                </a:lnTo>
                <a:lnTo>
                  <a:pt x="1125538" y="1037167"/>
                </a:lnTo>
                <a:lnTo>
                  <a:pt x="1125009" y="1046162"/>
                </a:lnTo>
                <a:lnTo>
                  <a:pt x="1123422" y="1055158"/>
                </a:lnTo>
                <a:lnTo>
                  <a:pt x="1121834" y="1063625"/>
                </a:lnTo>
                <a:lnTo>
                  <a:pt x="1118659" y="1072092"/>
                </a:lnTo>
                <a:lnTo>
                  <a:pt x="1114426" y="1080029"/>
                </a:lnTo>
                <a:lnTo>
                  <a:pt x="1110192" y="1087438"/>
                </a:lnTo>
                <a:lnTo>
                  <a:pt x="1105430" y="1094317"/>
                </a:lnTo>
                <a:lnTo>
                  <a:pt x="1099080" y="1101196"/>
                </a:lnTo>
                <a:lnTo>
                  <a:pt x="1092730" y="1106488"/>
                </a:lnTo>
                <a:lnTo>
                  <a:pt x="1085851" y="1111779"/>
                </a:lnTo>
                <a:lnTo>
                  <a:pt x="1078442" y="1116013"/>
                </a:lnTo>
                <a:lnTo>
                  <a:pt x="1070505" y="1119717"/>
                </a:lnTo>
                <a:lnTo>
                  <a:pt x="1062038" y="1122892"/>
                </a:lnTo>
                <a:lnTo>
                  <a:pt x="1053571" y="1125538"/>
                </a:lnTo>
                <a:lnTo>
                  <a:pt x="1045105" y="1126596"/>
                </a:lnTo>
                <a:lnTo>
                  <a:pt x="1036109" y="1127125"/>
                </a:lnTo>
                <a:lnTo>
                  <a:pt x="1026055" y="1126596"/>
                </a:lnTo>
                <a:lnTo>
                  <a:pt x="1017588" y="1125538"/>
                </a:lnTo>
                <a:lnTo>
                  <a:pt x="1009121" y="1122892"/>
                </a:lnTo>
                <a:lnTo>
                  <a:pt x="1000655" y="1119717"/>
                </a:lnTo>
                <a:lnTo>
                  <a:pt x="992717" y="1116013"/>
                </a:lnTo>
                <a:lnTo>
                  <a:pt x="985309" y="1111779"/>
                </a:lnTo>
                <a:lnTo>
                  <a:pt x="978959" y="1106488"/>
                </a:lnTo>
                <a:lnTo>
                  <a:pt x="972079" y="1101196"/>
                </a:lnTo>
                <a:lnTo>
                  <a:pt x="966259" y="1094317"/>
                </a:lnTo>
                <a:lnTo>
                  <a:pt x="960967" y="1087438"/>
                </a:lnTo>
                <a:lnTo>
                  <a:pt x="956734" y="1080029"/>
                </a:lnTo>
                <a:lnTo>
                  <a:pt x="952500" y="1072092"/>
                </a:lnTo>
                <a:lnTo>
                  <a:pt x="949325" y="1063625"/>
                </a:lnTo>
                <a:lnTo>
                  <a:pt x="947738" y="1055158"/>
                </a:lnTo>
                <a:lnTo>
                  <a:pt x="946679" y="1046162"/>
                </a:lnTo>
                <a:lnTo>
                  <a:pt x="946150" y="1037167"/>
                </a:lnTo>
                <a:lnTo>
                  <a:pt x="946679" y="1027642"/>
                </a:lnTo>
                <a:lnTo>
                  <a:pt x="947738" y="1019175"/>
                </a:lnTo>
                <a:lnTo>
                  <a:pt x="949325" y="1010179"/>
                </a:lnTo>
                <a:lnTo>
                  <a:pt x="952500" y="1002241"/>
                </a:lnTo>
                <a:lnTo>
                  <a:pt x="956734" y="994304"/>
                </a:lnTo>
                <a:lnTo>
                  <a:pt x="960967" y="986896"/>
                </a:lnTo>
                <a:lnTo>
                  <a:pt x="966259" y="980016"/>
                </a:lnTo>
                <a:lnTo>
                  <a:pt x="972079" y="973666"/>
                </a:lnTo>
                <a:lnTo>
                  <a:pt x="978959" y="967846"/>
                </a:lnTo>
                <a:lnTo>
                  <a:pt x="985309" y="962554"/>
                </a:lnTo>
                <a:lnTo>
                  <a:pt x="992717" y="957791"/>
                </a:lnTo>
                <a:lnTo>
                  <a:pt x="1000655" y="954087"/>
                </a:lnTo>
                <a:lnTo>
                  <a:pt x="1009121" y="950912"/>
                </a:lnTo>
                <a:lnTo>
                  <a:pt x="1017588" y="949325"/>
                </a:lnTo>
                <a:lnTo>
                  <a:pt x="1026055" y="947737"/>
                </a:lnTo>
                <a:close/>
                <a:moveTo>
                  <a:pt x="794572" y="947737"/>
                </a:moveTo>
                <a:lnTo>
                  <a:pt x="804069" y="947737"/>
                </a:lnTo>
                <a:lnTo>
                  <a:pt x="813566" y="947737"/>
                </a:lnTo>
                <a:lnTo>
                  <a:pt x="822008" y="949325"/>
                </a:lnTo>
                <a:lnTo>
                  <a:pt x="830450" y="950912"/>
                </a:lnTo>
                <a:lnTo>
                  <a:pt x="838892" y="954087"/>
                </a:lnTo>
                <a:lnTo>
                  <a:pt x="846806" y="957791"/>
                </a:lnTo>
                <a:lnTo>
                  <a:pt x="854192" y="962554"/>
                </a:lnTo>
                <a:lnTo>
                  <a:pt x="860524" y="967846"/>
                </a:lnTo>
                <a:lnTo>
                  <a:pt x="867383" y="973666"/>
                </a:lnTo>
                <a:lnTo>
                  <a:pt x="873714" y="980016"/>
                </a:lnTo>
                <a:lnTo>
                  <a:pt x="878463" y="986896"/>
                </a:lnTo>
                <a:lnTo>
                  <a:pt x="882683" y="994304"/>
                </a:lnTo>
                <a:lnTo>
                  <a:pt x="886904" y="1002241"/>
                </a:lnTo>
                <a:lnTo>
                  <a:pt x="890070" y="1010179"/>
                </a:lnTo>
                <a:lnTo>
                  <a:pt x="891653" y="1019175"/>
                </a:lnTo>
                <a:lnTo>
                  <a:pt x="892708" y="1027642"/>
                </a:lnTo>
                <a:lnTo>
                  <a:pt x="893763" y="1037167"/>
                </a:lnTo>
                <a:lnTo>
                  <a:pt x="892708" y="1046162"/>
                </a:lnTo>
                <a:lnTo>
                  <a:pt x="891653" y="1055158"/>
                </a:lnTo>
                <a:lnTo>
                  <a:pt x="890070" y="1063625"/>
                </a:lnTo>
                <a:lnTo>
                  <a:pt x="886904" y="1072092"/>
                </a:lnTo>
                <a:lnTo>
                  <a:pt x="882683" y="1080029"/>
                </a:lnTo>
                <a:lnTo>
                  <a:pt x="878463" y="1087438"/>
                </a:lnTo>
                <a:lnTo>
                  <a:pt x="873714" y="1094317"/>
                </a:lnTo>
                <a:lnTo>
                  <a:pt x="867383" y="1101196"/>
                </a:lnTo>
                <a:lnTo>
                  <a:pt x="860524" y="1106488"/>
                </a:lnTo>
                <a:lnTo>
                  <a:pt x="854192" y="1111779"/>
                </a:lnTo>
                <a:lnTo>
                  <a:pt x="846806" y="1116013"/>
                </a:lnTo>
                <a:lnTo>
                  <a:pt x="838892" y="1119717"/>
                </a:lnTo>
                <a:lnTo>
                  <a:pt x="830450" y="1122892"/>
                </a:lnTo>
                <a:lnTo>
                  <a:pt x="822008" y="1125538"/>
                </a:lnTo>
                <a:lnTo>
                  <a:pt x="813566" y="1126596"/>
                </a:lnTo>
                <a:lnTo>
                  <a:pt x="804069" y="1127125"/>
                </a:lnTo>
                <a:lnTo>
                  <a:pt x="794572" y="1126596"/>
                </a:lnTo>
                <a:lnTo>
                  <a:pt x="786130" y="1125538"/>
                </a:lnTo>
                <a:lnTo>
                  <a:pt x="777689" y="1122892"/>
                </a:lnTo>
                <a:lnTo>
                  <a:pt x="769247" y="1119717"/>
                </a:lnTo>
                <a:lnTo>
                  <a:pt x="761333" y="1116013"/>
                </a:lnTo>
                <a:lnTo>
                  <a:pt x="753946" y="1111779"/>
                </a:lnTo>
                <a:lnTo>
                  <a:pt x="747087" y="1106488"/>
                </a:lnTo>
                <a:lnTo>
                  <a:pt x="740756" y="1101196"/>
                </a:lnTo>
                <a:lnTo>
                  <a:pt x="734424" y="1094317"/>
                </a:lnTo>
                <a:lnTo>
                  <a:pt x="729676" y="1087438"/>
                </a:lnTo>
                <a:lnTo>
                  <a:pt x="725455" y="1080029"/>
                </a:lnTo>
                <a:lnTo>
                  <a:pt x="721234" y="1072092"/>
                </a:lnTo>
                <a:lnTo>
                  <a:pt x="718069" y="1063625"/>
                </a:lnTo>
                <a:lnTo>
                  <a:pt x="716486" y="1055158"/>
                </a:lnTo>
                <a:lnTo>
                  <a:pt x="714903" y="1046162"/>
                </a:lnTo>
                <a:lnTo>
                  <a:pt x="714375" y="1037167"/>
                </a:lnTo>
                <a:lnTo>
                  <a:pt x="714903" y="1027642"/>
                </a:lnTo>
                <a:lnTo>
                  <a:pt x="716486" y="1019175"/>
                </a:lnTo>
                <a:lnTo>
                  <a:pt x="718069" y="1010179"/>
                </a:lnTo>
                <a:lnTo>
                  <a:pt x="721234" y="1002241"/>
                </a:lnTo>
                <a:lnTo>
                  <a:pt x="725455" y="994304"/>
                </a:lnTo>
                <a:lnTo>
                  <a:pt x="729676" y="986896"/>
                </a:lnTo>
                <a:lnTo>
                  <a:pt x="734424" y="980016"/>
                </a:lnTo>
                <a:lnTo>
                  <a:pt x="740756" y="973666"/>
                </a:lnTo>
                <a:lnTo>
                  <a:pt x="747087" y="967846"/>
                </a:lnTo>
                <a:lnTo>
                  <a:pt x="753946" y="962554"/>
                </a:lnTo>
                <a:lnTo>
                  <a:pt x="761333" y="957791"/>
                </a:lnTo>
                <a:lnTo>
                  <a:pt x="769247" y="954087"/>
                </a:lnTo>
                <a:lnTo>
                  <a:pt x="777689" y="950912"/>
                </a:lnTo>
                <a:lnTo>
                  <a:pt x="786130" y="949325"/>
                </a:lnTo>
                <a:lnTo>
                  <a:pt x="794572" y="947737"/>
                </a:lnTo>
                <a:close/>
                <a:moveTo>
                  <a:pt x="554089" y="947737"/>
                </a:moveTo>
                <a:lnTo>
                  <a:pt x="563032" y="947737"/>
                </a:lnTo>
                <a:lnTo>
                  <a:pt x="571975" y="947737"/>
                </a:lnTo>
                <a:lnTo>
                  <a:pt x="580918" y="949325"/>
                </a:lnTo>
                <a:lnTo>
                  <a:pt x="589335" y="950912"/>
                </a:lnTo>
                <a:lnTo>
                  <a:pt x="597226" y="954087"/>
                </a:lnTo>
                <a:lnTo>
                  <a:pt x="605117" y="957791"/>
                </a:lnTo>
                <a:lnTo>
                  <a:pt x="613008" y="962554"/>
                </a:lnTo>
                <a:lnTo>
                  <a:pt x="619847" y="967846"/>
                </a:lnTo>
                <a:lnTo>
                  <a:pt x="625633" y="973666"/>
                </a:lnTo>
                <a:lnTo>
                  <a:pt x="631946" y="980016"/>
                </a:lnTo>
                <a:lnTo>
                  <a:pt x="636681" y="986896"/>
                </a:lnTo>
                <a:lnTo>
                  <a:pt x="641415" y="994304"/>
                </a:lnTo>
                <a:lnTo>
                  <a:pt x="645098" y="1002241"/>
                </a:lnTo>
                <a:lnTo>
                  <a:pt x="648254" y="1010179"/>
                </a:lnTo>
                <a:lnTo>
                  <a:pt x="650885" y="1019175"/>
                </a:lnTo>
                <a:lnTo>
                  <a:pt x="651937" y="1027642"/>
                </a:lnTo>
                <a:lnTo>
                  <a:pt x="652463" y="1037167"/>
                </a:lnTo>
                <a:lnTo>
                  <a:pt x="651937" y="1046162"/>
                </a:lnTo>
                <a:lnTo>
                  <a:pt x="650885" y="1055158"/>
                </a:lnTo>
                <a:lnTo>
                  <a:pt x="648254" y="1063625"/>
                </a:lnTo>
                <a:lnTo>
                  <a:pt x="645098" y="1072092"/>
                </a:lnTo>
                <a:lnTo>
                  <a:pt x="641415" y="1080029"/>
                </a:lnTo>
                <a:lnTo>
                  <a:pt x="636681" y="1087438"/>
                </a:lnTo>
                <a:lnTo>
                  <a:pt x="631946" y="1094317"/>
                </a:lnTo>
                <a:lnTo>
                  <a:pt x="625633" y="1101196"/>
                </a:lnTo>
                <a:lnTo>
                  <a:pt x="619847" y="1106488"/>
                </a:lnTo>
                <a:lnTo>
                  <a:pt x="613008" y="1111779"/>
                </a:lnTo>
                <a:lnTo>
                  <a:pt x="605117" y="1116013"/>
                </a:lnTo>
                <a:lnTo>
                  <a:pt x="597226" y="1119717"/>
                </a:lnTo>
                <a:lnTo>
                  <a:pt x="589335" y="1122892"/>
                </a:lnTo>
                <a:lnTo>
                  <a:pt x="580918" y="1125538"/>
                </a:lnTo>
                <a:lnTo>
                  <a:pt x="571975" y="1126596"/>
                </a:lnTo>
                <a:lnTo>
                  <a:pt x="563032" y="1127125"/>
                </a:lnTo>
                <a:lnTo>
                  <a:pt x="554089" y="1126596"/>
                </a:lnTo>
                <a:lnTo>
                  <a:pt x="544620" y="1125538"/>
                </a:lnTo>
                <a:lnTo>
                  <a:pt x="536202" y="1122892"/>
                </a:lnTo>
                <a:lnTo>
                  <a:pt x="527785" y="1119717"/>
                </a:lnTo>
                <a:lnTo>
                  <a:pt x="519894" y="1116013"/>
                </a:lnTo>
                <a:lnTo>
                  <a:pt x="512530" y="1111779"/>
                </a:lnTo>
                <a:lnTo>
                  <a:pt x="506217" y="1106488"/>
                </a:lnTo>
                <a:lnTo>
                  <a:pt x="499378" y="1101196"/>
                </a:lnTo>
                <a:lnTo>
                  <a:pt x="494117" y="1094317"/>
                </a:lnTo>
                <a:lnTo>
                  <a:pt x="488331" y="1087438"/>
                </a:lnTo>
                <a:lnTo>
                  <a:pt x="484122" y="1080029"/>
                </a:lnTo>
                <a:lnTo>
                  <a:pt x="480440" y="1072092"/>
                </a:lnTo>
                <a:lnTo>
                  <a:pt x="477809" y="1063625"/>
                </a:lnTo>
                <a:lnTo>
                  <a:pt x="475179" y="1055158"/>
                </a:lnTo>
                <a:lnTo>
                  <a:pt x="474127" y="1046162"/>
                </a:lnTo>
                <a:lnTo>
                  <a:pt x="473075" y="1037167"/>
                </a:lnTo>
                <a:lnTo>
                  <a:pt x="474127" y="1027642"/>
                </a:lnTo>
                <a:lnTo>
                  <a:pt x="475179" y="1019175"/>
                </a:lnTo>
                <a:lnTo>
                  <a:pt x="477809" y="1010179"/>
                </a:lnTo>
                <a:lnTo>
                  <a:pt x="480440" y="1002241"/>
                </a:lnTo>
                <a:lnTo>
                  <a:pt x="484122" y="994304"/>
                </a:lnTo>
                <a:lnTo>
                  <a:pt x="488331" y="986896"/>
                </a:lnTo>
                <a:lnTo>
                  <a:pt x="494117" y="980016"/>
                </a:lnTo>
                <a:lnTo>
                  <a:pt x="499378" y="973666"/>
                </a:lnTo>
                <a:lnTo>
                  <a:pt x="506217" y="967846"/>
                </a:lnTo>
                <a:lnTo>
                  <a:pt x="512530" y="962554"/>
                </a:lnTo>
                <a:lnTo>
                  <a:pt x="519894" y="957791"/>
                </a:lnTo>
                <a:lnTo>
                  <a:pt x="527785" y="954087"/>
                </a:lnTo>
                <a:lnTo>
                  <a:pt x="536202" y="950912"/>
                </a:lnTo>
                <a:lnTo>
                  <a:pt x="544620" y="949325"/>
                </a:lnTo>
                <a:lnTo>
                  <a:pt x="554089" y="947737"/>
                </a:lnTo>
                <a:close/>
                <a:moveTo>
                  <a:pt x="2929995" y="711200"/>
                </a:moveTo>
                <a:lnTo>
                  <a:pt x="2938938" y="711729"/>
                </a:lnTo>
                <a:lnTo>
                  <a:pt x="2947881" y="712788"/>
                </a:lnTo>
                <a:lnTo>
                  <a:pt x="2956298" y="714904"/>
                </a:lnTo>
                <a:lnTo>
                  <a:pt x="2964189" y="718079"/>
                </a:lnTo>
                <a:lnTo>
                  <a:pt x="2972080" y="722313"/>
                </a:lnTo>
                <a:lnTo>
                  <a:pt x="2979971" y="726546"/>
                </a:lnTo>
                <a:lnTo>
                  <a:pt x="2986810" y="731838"/>
                </a:lnTo>
                <a:lnTo>
                  <a:pt x="2992597" y="737129"/>
                </a:lnTo>
                <a:lnTo>
                  <a:pt x="2998909" y="744009"/>
                </a:lnTo>
                <a:lnTo>
                  <a:pt x="3003644" y="750888"/>
                </a:lnTo>
                <a:lnTo>
                  <a:pt x="3008379" y="758296"/>
                </a:lnTo>
                <a:lnTo>
                  <a:pt x="3012061" y="766234"/>
                </a:lnTo>
                <a:lnTo>
                  <a:pt x="3015217" y="774700"/>
                </a:lnTo>
                <a:lnTo>
                  <a:pt x="3017848" y="783167"/>
                </a:lnTo>
                <a:lnTo>
                  <a:pt x="3018900" y="791634"/>
                </a:lnTo>
                <a:lnTo>
                  <a:pt x="3019426" y="801159"/>
                </a:lnTo>
                <a:lnTo>
                  <a:pt x="3018900" y="810684"/>
                </a:lnTo>
                <a:lnTo>
                  <a:pt x="3017848" y="819150"/>
                </a:lnTo>
                <a:lnTo>
                  <a:pt x="3015217" y="827617"/>
                </a:lnTo>
                <a:lnTo>
                  <a:pt x="3012061" y="836084"/>
                </a:lnTo>
                <a:lnTo>
                  <a:pt x="3008379" y="844021"/>
                </a:lnTo>
                <a:lnTo>
                  <a:pt x="3003644" y="851430"/>
                </a:lnTo>
                <a:lnTo>
                  <a:pt x="2998909" y="858309"/>
                </a:lnTo>
                <a:lnTo>
                  <a:pt x="2992597" y="864659"/>
                </a:lnTo>
                <a:lnTo>
                  <a:pt x="2986810" y="870480"/>
                </a:lnTo>
                <a:lnTo>
                  <a:pt x="2979971" y="875771"/>
                </a:lnTo>
                <a:lnTo>
                  <a:pt x="2972080" y="880005"/>
                </a:lnTo>
                <a:lnTo>
                  <a:pt x="2964189" y="884238"/>
                </a:lnTo>
                <a:lnTo>
                  <a:pt x="2956298" y="887413"/>
                </a:lnTo>
                <a:lnTo>
                  <a:pt x="2947881" y="889001"/>
                </a:lnTo>
                <a:lnTo>
                  <a:pt x="2938938" y="890588"/>
                </a:lnTo>
                <a:lnTo>
                  <a:pt x="2929995" y="890588"/>
                </a:lnTo>
                <a:lnTo>
                  <a:pt x="2920526" y="890588"/>
                </a:lnTo>
                <a:lnTo>
                  <a:pt x="2911583" y="889001"/>
                </a:lnTo>
                <a:lnTo>
                  <a:pt x="2903166" y="887413"/>
                </a:lnTo>
                <a:lnTo>
                  <a:pt x="2894749" y="884238"/>
                </a:lnTo>
                <a:lnTo>
                  <a:pt x="2887384" y="880005"/>
                </a:lnTo>
                <a:lnTo>
                  <a:pt x="2879493" y="875771"/>
                </a:lnTo>
                <a:lnTo>
                  <a:pt x="2873180" y="870480"/>
                </a:lnTo>
                <a:lnTo>
                  <a:pt x="2866341" y="864659"/>
                </a:lnTo>
                <a:lnTo>
                  <a:pt x="2861081" y="858309"/>
                </a:lnTo>
                <a:lnTo>
                  <a:pt x="2855294" y="851430"/>
                </a:lnTo>
                <a:lnTo>
                  <a:pt x="2851085" y="844021"/>
                </a:lnTo>
                <a:lnTo>
                  <a:pt x="2847403" y="836084"/>
                </a:lnTo>
                <a:lnTo>
                  <a:pt x="2844247" y="827617"/>
                </a:lnTo>
                <a:lnTo>
                  <a:pt x="2842142" y="819150"/>
                </a:lnTo>
                <a:lnTo>
                  <a:pt x="2841090" y="810684"/>
                </a:lnTo>
                <a:lnTo>
                  <a:pt x="2840038" y="801159"/>
                </a:lnTo>
                <a:lnTo>
                  <a:pt x="2841090" y="791634"/>
                </a:lnTo>
                <a:lnTo>
                  <a:pt x="2842142" y="783167"/>
                </a:lnTo>
                <a:lnTo>
                  <a:pt x="2844247" y="774700"/>
                </a:lnTo>
                <a:lnTo>
                  <a:pt x="2847403" y="766234"/>
                </a:lnTo>
                <a:lnTo>
                  <a:pt x="2851085" y="758296"/>
                </a:lnTo>
                <a:lnTo>
                  <a:pt x="2855294" y="750888"/>
                </a:lnTo>
                <a:lnTo>
                  <a:pt x="2861081" y="744009"/>
                </a:lnTo>
                <a:lnTo>
                  <a:pt x="2866341" y="737129"/>
                </a:lnTo>
                <a:lnTo>
                  <a:pt x="2873180" y="731838"/>
                </a:lnTo>
                <a:lnTo>
                  <a:pt x="2879493" y="726546"/>
                </a:lnTo>
                <a:lnTo>
                  <a:pt x="2887384" y="722313"/>
                </a:lnTo>
                <a:lnTo>
                  <a:pt x="2894749" y="718079"/>
                </a:lnTo>
                <a:lnTo>
                  <a:pt x="2903166" y="714904"/>
                </a:lnTo>
                <a:lnTo>
                  <a:pt x="2911583" y="712788"/>
                </a:lnTo>
                <a:lnTo>
                  <a:pt x="2920526" y="711729"/>
                </a:lnTo>
                <a:lnTo>
                  <a:pt x="2929995" y="711200"/>
                </a:lnTo>
                <a:close/>
                <a:moveTo>
                  <a:pt x="2693194" y="711200"/>
                </a:moveTo>
                <a:lnTo>
                  <a:pt x="2702163" y="711729"/>
                </a:lnTo>
                <a:lnTo>
                  <a:pt x="2711660" y="712788"/>
                </a:lnTo>
                <a:lnTo>
                  <a:pt x="2720102" y="714904"/>
                </a:lnTo>
                <a:lnTo>
                  <a:pt x="2728544" y="718079"/>
                </a:lnTo>
                <a:lnTo>
                  <a:pt x="2736458" y="722313"/>
                </a:lnTo>
                <a:lnTo>
                  <a:pt x="2743845" y="726546"/>
                </a:lnTo>
                <a:lnTo>
                  <a:pt x="2750176" y="731838"/>
                </a:lnTo>
                <a:lnTo>
                  <a:pt x="2757035" y="737129"/>
                </a:lnTo>
                <a:lnTo>
                  <a:pt x="2762311" y="744009"/>
                </a:lnTo>
                <a:lnTo>
                  <a:pt x="2768115" y="750888"/>
                </a:lnTo>
                <a:lnTo>
                  <a:pt x="2772336" y="758296"/>
                </a:lnTo>
                <a:lnTo>
                  <a:pt x="2776029" y="766234"/>
                </a:lnTo>
                <a:lnTo>
                  <a:pt x="2778667" y="774700"/>
                </a:lnTo>
                <a:lnTo>
                  <a:pt x="2781305" y="783167"/>
                </a:lnTo>
                <a:lnTo>
                  <a:pt x="2782360" y="791634"/>
                </a:lnTo>
                <a:lnTo>
                  <a:pt x="2782888" y="801159"/>
                </a:lnTo>
                <a:lnTo>
                  <a:pt x="2782360" y="810684"/>
                </a:lnTo>
                <a:lnTo>
                  <a:pt x="2781305" y="819150"/>
                </a:lnTo>
                <a:lnTo>
                  <a:pt x="2778667" y="827617"/>
                </a:lnTo>
                <a:lnTo>
                  <a:pt x="2776029" y="836084"/>
                </a:lnTo>
                <a:lnTo>
                  <a:pt x="2772336" y="844021"/>
                </a:lnTo>
                <a:lnTo>
                  <a:pt x="2768115" y="851430"/>
                </a:lnTo>
                <a:lnTo>
                  <a:pt x="2762311" y="858309"/>
                </a:lnTo>
                <a:lnTo>
                  <a:pt x="2757035" y="864659"/>
                </a:lnTo>
                <a:lnTo>
                  <a:pt x="2750176" y="870480"/>
                </a:lnTo>
                <a:lnTo>
                  <a:pt x="2743845" y="875771"/>
                </a:lnTo>
                <a:lnTo>
                  <a:pt x="2736458" y="880005"/>
                </a:lnTo>
                <a:lnTo>
                  <a:pt x="2728544" y="884238"/>
                </a:lnTo>
                <a:lnTo>
                  <a:pt x="2720102" y="887413"/>
                </a:lnTo>
                <a:lnTo>
                  <a:pt x="2711660" y="889001"/>
                </a:lnTo>
                <a:lnTo>
                  <a:pt x="2702163" y="890588"/>
                </a:lnTo>
                <a:lnTo>
                  <a:pt x="2693194" y="890588"/>
                </a:lnTo>
                <a:lnTo>
                  <a:pt x="2684225" y="890588"/>
                </a:lnTo>
                <a:lnTo>
                  <a:pt x="2675255" y="889001"/>
                </a:lnTo>
                <a:lnTo>
                  <a:pt x="2666813" y="887413"/>
                </a:lnTo>
                <a:lnTo>
                  <a:pt x="2658899" y="884238"/>
                </a:lnTo>
                <a:lnTo>
                  <a:pt x="2650985" y="880005"/>
                </a:lnTo>
                <a:lnTo>
                  <a:pt x="2643598" y="875771"/>
                </a:lnTo>
                <a:lnTo>
                  <a:pt x="2636212" y="870480"/>
                </a:lnTo>
                <a:lnTo>
                  <a:pt x="2630408" y="864659"/>
                </a:lnTo>
                <a:lnTo>
                  <a:pt x="2624077" y="858309"/>
                </a:lnTo>
                <a:lnTo>
                  <a:pt x="2619328" y="851430"/>
                </a:lnTo>
                <a:lnTo>
                  <a:pt x="2614580" y="844021"/>
                </a:lnTo>
                <a:lnTo>
                  <a:pt x="2610887" y="836084"/>
                </a:lnTo>
                <a:lnTo>
                  <a:pt x="2607721" y="827617"/>
                </a:lnTo>
                <a:lnTo>
                  <a:pt x="2605083" y="819150"/>
                </a:lnTo>
                <a:lnTo>
                  <a:pt x="2604028" y="810684"/>
                </a:lnTo>
                <a:lnTo>
                  <a:pt x="2603500" y="801159"/>
                </a:lnTo>
                <a:lnTo>
                  <a:pt x="2604028" y="791634"/>
                </a:lnTo>
                <a:lnTo>
                  <a:pt x="2605083" y="783167"/>
                </a:lnTo>
                <a:lnTo>
                  <a:pt x="2607721" y="774700"/>
                </a:lnTo>
                <a:lnTo>
                  <a:pt x="2610887" y="766234"/>
                </a:lnTo>
                <a:lnTo>
                  <a:pt x="2614580" y="758296"/>
                </a:lnTo>
                <a:lnTo>
                  <a:pt x="2619328" y="750888"/>
                </a:lnTo>
                <a:lnTo>
                  <a:pt x="2624077" y="744009"/>
                </a:lnTo>
                <a:lnTo>
                  <a:pt x="2630408" y="737129"/>
                </a:lnTo>
                <a:lnTo>
                  <a:pt x="2636212" y="731838"/>
                </a:lnTo>
                <a:lnTo>
                  <a:pt x="2643598" y="726546"/>
                </a:lnTo>
                <a:lnTo>
                  <a:pt x="2650985" y="722313"/>
                </a:lnTo>
                <a:lnTo>
                  <a:pt x="2658899" y="718079"/>
                </a:lnTo>
                <a:lnTo>
                  <a:pt x="2666813" y="714904"/>
                </a:lnTo>
                <a:lnTo>
                  <a:pt x="2675255" y="712788"/>
                </a:lnTo>
                <a:lnTo>
                  <a:pt x="2684225" y="711729"/>
                </a:lnTo>
                <a:lnTo>
                  <a:pt x="2693194" y="711200"/>
                </a:lnTo>
                <a:close/>
                <a:moveTo>
                  <a:pt x="2456393" y="711200"/>
                </a:moveTo>
                <a:lnTo>
                  <a:pt x="2465389" y="711729"/>
                </a:lnTo>
                <a:lnTo>
                  <a:pt x="2474384" y="712788"/>
                </a:lnTo>
                <a:lnTo>
                  <a:pt x="2482851" y="714904"/>
                </a:lnTo>
                <a:lnTo>
                  <a:pt x="2491318" y="718079"/>
                </a:lnTo>
                <a:lnTo>
                  <a:pt x="2499255" y="722313"/>
                </a:lnTo>
                <a:lnTo>
                  <a:pt x="2506664" y="726546"/>
                </a:lnTo>
                <a:lnTo>
                  <a:pt x="2513543" y="731838"/>
                </a:lnTo>
                <a:lnTo>
                  <a:pt x="2519893" y="737129"/>
                </a:lnTo>
                <a:lnTo>
                  <a:pt x="2525714" y="744009"/>
                </a:lnTo>
                <a:lnTo>
                  <a:pt x="2531005" y="750888"/>
                </a:lnTo>
                <a:lnTo>
                  <a:pt x="2535238" y="758296"/>
                </a:lnTo>
                <a:lnTo>
                  <a:pt x="2538943" y="766234"/>
                </a:lnTo>
                <a:lnTo>
                  <a:pt x="2542118" y="774700"/>
                </a:lnTo>
                <a:lnTo>
                  <a:pt x="2544234" y="783167"/>
                </a:lnTo>
                <a:lnTo>
                  <a:pt x="2545822" y="791634"/>
                </a:lnTo>
                <a:lnTo>
                  <a:pt x="2546351" y="801159"/>
                </a:lnTo>
                <a:lnTo>
                  <a:pt x="2545822" y="810684"/>
                </a:lnTo>
                <a:lnTo>
                  <a:pt x="2544234" y="819150"/>
                </a:lnTo>
                <a:lnTo>
                  <a:pt x="2542118" y="827617"/>
                </a:lnTo>
                <a:lnTo>
                  <a:pt x="2538943" y="836084"/>
                </a:lnTo>
                <a:lnTo>
                  <a:pt x="2535238" y="844021"/>
                </a:lnTo>
                <a:lnTo>
                  <a:pt x="2531005" y="851430"/>
                </a:lnTo>
                <a:lnTo>
                  <a:pt x="2525714" y="858309"/>
                </a:lnTo>
                <a:lnTo>
                  <a:pt x="2519893" y="864659"/>
                </a:lnTo>
                <a:lnTo>
                  <a:pt x="2513543" y="870480"/>
                </a:lnTo>
                <a:lnTo>
                  <a:pt x="2506664" y="875771"/>
                </a:lnTo>
                <a:lnTo>
                  <a:pt x="2499255" y="880005"/>
                </a:lnTo>
                <a:lnTo>
                  <a:pt x="2491318" y="884238"/>
                </a:lnTo>
                <a:lnTo>
                  <a:pt x="2482851" y="887413"/>
                </a:lnTo>
                <a:lnTo>
                  <a:pt x="2474384" y="889001"/>
                </a:lnTo>
                <a:lnTo>
                  <a:pt x="2465389" y="890588"/>
                </a:lnTo>
                <a:lnTo>
                  <a:pt x="2456393" y="890588"/>
                </a:lnTo>
                <a:lnTo>
                  <a:pt x="2446868" y="890588"/>
                </a:lnTo>
                <a:lnTo>
                  <a:pt x="2438401" y="889001"/>
                </a:lnTo>
                <a:lnTo>
                  <a:pt x="2429405" y="887413"/>
                </a:lnTo>
                <a:lnTo>
                  <a:pt x="2421468" y="884238"/>
                </a:lnTo>
                <a:lnTo>
                  <a:pt x="2413530" y="880005"/>
                </a:lnTo>
                <a:lnTo>
                  <a:pt x="2406122" y="875771"/>
                </a:lnTo>
                <a:lnTo>
                  <a:pt x="2399243" y="870480"/>
                </a:lnTo>
                <a:lnTo>
                  <a:pt x="2392892" y="864659"/>
                </a:lnTo>
                <a:lnTo>
                  <a:pt x="2387072" y="858309"/>
                </a:lnTo>
                <a:lnTo>
                  <a:pt x="2381780" y="851430"/>
                </a:lnTo>
                <a:lnTo>
                  <a:pt x="2377017" y="844021"/>
                </a:lnTo>
                <a:lnTo>
                  <a:pt x="2373313" y="836084"/>
                </a:lnTo>
                <a:lnTo>
                  <a:pt x="2370138" y="827617"/>
                </a:lnTo>
                <a:lnTo>
                  <a:pt x="2368551" y="819150"/>
                </a:lnTo>
                <a:lnTo>
                  <a:pt x="2366963" y="810684"/>
                </a:lnTo>
                <a:lnTo>
                  <a:pt x="2366963" y="801159"/>
                </a:lnTo>
                <a:lnTo>
                  <a:pt x="2366963" y="791634"/>
                </a:lnTo>
                <a:lnTo>
                  <a:pt x="2368551" y="783167"/>
                </a:lnTo>
                <a:lnTo>
                  <a:pt x="2370138" y="774700"/>
                </a:lnTo>
                <a:lnTo>
                  <a:pt x="2373313" y="766234"/>
                </a:lnTo>
                <a:lnTo>
                  <a:pt x="2377017" y="758296"/>
                </a:lnTo>
                <a:lnTo>
                  <a:pt x="2381780" y="750888"/>
                </a:lnTo>
                <a:lnTo>
                  <a:pt x="2387072" y="744009"/>
                </a:lnTo>
                <a:lnTo>
                  <a:pt x="2392892" y="737129"/>
                </a:lnTo>
                <a:lnTo>
                  <a:pt x="2399243" y="731838"/>
                </a:lnTo>
                <a:lnTo>
                  <a:pt x="2406122" y="726546"/>
                </a:lnTo>
                <a:lnTo>
                  <a:pt x="2413530" y="722313"/>
                </a:lnTo>
                <a:lnTo>
                  <a:pt x="2421468" y="718079"/>
                </a:lnTo>
                <a:lnTo>
                  <a:pt x="2429405" y="714904"/>
                </a:lnTo>
                <a:lnTo>
                  <a:pt x="2438401" y="712788"/>
                </a:lnTo>
                <a:lnTo>
                  <a:pt x="2446868" y="711729"/>
                </a:lnTo>
                <a:lnTo>
                  <a:pt x="2456393" y="711200"/>
                </a:lnTo>
                <a:close/>
                <a:moveTo>
                  <a:pt x="2220384" y="711200"/>
                </a:moveTo>
                <a:lnTo>
                  <a:pt x="2229909" y="711729"/>
                </a:lnTo>
                <a:lnTo>
                  <a:pt x="2238376" y="712788"/>
                </a:lnTo>
                <a:lnTo>
                  <a:pt x="2246842" y="714904"/>
                </a:lnTo>
                <a:lnTo>
                  <a:pt x="2255309" y="718079"/>
                </a:lnTo>
                <a:lnTo>
                  <a:pt x="2263246" y="722313"/>
                </a:lnTo>
                <a:lnTo>
                  <a:pt x="2270655" y="726546"/>
                </a:lnTo>
                <a:lnTo>
                  <a:pt x="2277005" y="731838"/>
                </a:lnTo>
                <a:lnTo>
                  <a:pt x="2283884" y="737129"/>
                </a:lnTo>
                <a:lnTo>
                  <a:pt x="2289705" y="744009"/>
                </a:lnTo>
                <a:lnTo>
                  <a:pt x="2294997" y="750888"/>
                </a:lnTo>
                <a:lnTo>
                  <a:pt x="2299230" y="758296"/>
                </a:lnTo>
                <a:lnTo>
                  <a:pt x="2303463" y="766234"/>
                </a:lnTo>
                <a:lnTo>
                  <a:pt x="2306109" y="774700"/>
                </a:lnTo>
                <a:lnTo>
                  <a:pt x="2308226" y="783167"/>
                </a:lnTo>
                <a:lnTo>
                  <a:pt x="2309284" y="791634"/>
                </a:lnTo>
                <a:lnTo>
                  <a:pt x="2309813" y="801159"/>
                </a:lnTo>
                <a:lnTo>
                  <a:pt x="2309284" y="810684"/>
                </a:lnTo>
                <a:lnTo>
                  <a:pt x="2308226" y="819150"/>
                </a:lnTo>
                <a:lnTo>
                  <a:pt x="2306109" y="827617"/>
                </a:lnTo>
                <a:lnTo>
                  <a:pt x="2303463" y="836084"/>
                </a:lnTo>
                <a:lnTo>
                  <a:pt x="2299230" y="844021"/>
                </a:lnTo>
                <a:lnTo>
                  <a:pt x="2294997" y="851430"/>
                </a:lnTo>
                <a:lnTo>
                  <a:pt x="2289705" y="858309"/>
                </a:lnTo>
                <a:lnTo>
                  <a:pt x="2283884" y="864659"/>
                </a:lnTo>
                <a:lnTo>
                  <a:pt x="2277005" y="870480"/>
                </a:lnTo>
                <a:lnTo>
                  <a:pt x="2270655" y="875771"/>
                </a:lnTo>
                <a:lnTo>
                  <a:pt x="2263246" y="880005"/>
                </a:lnTo>
                <a:lnTo>
                  <a:pt x="2255309" y="884238"/>
                </a:lnTo>
                <a:lnTo>
                  <a:pt x="2246842" y="887413"/>
                </a:lnTo>
                <a:lnTo>
                  <a:pt x="2238376" y="889001"/>
                </a:lnTo>
                <a:lnTo>
                  <a:pt x="2229909" y="890588"/>
                </a:lnTo>
                <a:lnTo>
                  <a:pt x="2220384" y="890588"/>
                </a:lnTo>
                <a:lnTo>
                  <a:pt x="2210859" y="890588"/>
                </a:lnTo>
                <a:lnTo>
                  <a:pt x="2202392" y="889001"/>
                </a:lnTo>
                <a:lnTo>
                  <a:pt x="2193925" y="887413"/>
                </a:lnTo>
                <a:lnTo>
                  <a:pt x="2185459" y="884238"/>
                </a:lnTo>
                <a:lnTo>
                  <a:pt x="2177521" y="880005"/>
                </a:lnTo>
                <a:lnTo>
                  <a:pt x="2170113" y="875771"/>
                </a:lnTo>
                <a:lnTo>
                  <a:pt x="2163234" y="870480"/>
                </a:lnTo>
                <a:lnTo>
                  <a:pt x="2156354" y="864659"/>
                </a:lnTo>
                <a:lnTo>
                  <a:pt x="2151063" y="858309"/>
                </a:lnTo>
                <a:lnTo>
                  <a:pt x="2145771" y="851430"/>
                </a:lnTo>
                <a:lnTo>
                  <a:pt x="2141538" y="844021"/>
                </a:lnTo>
                <a:lnTo>
                  <a:pt x="2137304" y="836084"/>
                </a:lnTo>
                <a:lnTo>
                  <a:pt x="2134129" y="827617"/>
                </a:lnTo>
                <a:lnTo>
                  <a:pt x="2132013" y="819150"/>
                </a:lnTo>
                <a:lnTo>
                  <a:pt x="2130954" y="810684"/>
                </a:lnTo>
                <a:lnTo>
                  <a:pt x="2130425" y="801159"/>
                </a:lnTo>
                <a:lnTo>
                  <a:pt x="2130954" y="791634"/>
                </a:lnTo>
                <a:lnTo>
                  <a:pt x="2132013" y="783167"/>
                </a:lnTo>
                <a:lnTo>
                  <a:pt x="2134129" y="774700"/>
                </a:lnTo>
                <a:lnTo>
                  <a:pt x="2137304" y="766234"/>
                </a:lnTo>
                <a:lnTo>
                  <a:pt x="2141538" y="758296"/>
                </a:lnTo>
                <a:lnTo>
                  <a:pt x="2145771" y="750888"/>
                </a:lnTo>
                <a:lnTo>
                  <a:pt x="2151063" y="744009"/>
                </a:lnTo>
                <a:lnTo>
                  <a:pt x="2156354" y="737129"/>
                </a:lnTo>
                <a:lnTo>
                  <a:pt x="2163234" y="731838"/>
                </a:lnTo>
                <a:lnTo>
                  <a:pt x="2170113" y="726546"/>
                </a:lnTo>
                <a:lnTo>
                  <a:pt x="2177521" y="722313"/>
                </a:lnTo>
                <a:lnTo>
                  <a:pt x="2185459" y="718079"/>
                </a:lnTo>
                <a:lnTo>
                  <a:pt x="2193925" y="714904"/>
                </a:lnTo>
                <a:lnTo>
                  <a:pt x="2202392" y="712788"/>
                </a:lnTo>
                <a:lnTo>
                  <a:pt x="2210859" y="711729"/>
                </a:lnTo>
                <a:lnTo>
                  <a:pt x="2220384" y="711200"/>
                </a:lnTo>
                <a:close/>
                <a:moveTo>
                  <a:pt x="1509978" y="711200"/>
                </a:moveTo>
                <a:lnTo>
                  <a:pt x="1519000" y="711729"/>
                </a:lnTo>
                <a:lnTo>
                  <a:pt x="1528023" y="712788"/>
                </a:lnTo>
                <a:lnTo>
                  <a:pt x="1536514" y="714904"/>
                </a:lnTo>
                <a:lnTo>
                  <a:pt x="1545006" y="718079"/>
                </a:lnTo>
                <a:lnTo>
                  <a:pt x="1552966" y="722313"/>
                </a:lnTo>
                <a:lnTo>
                  <a:pt x="1560396" y="726546"/>
                </a:lnTo>
                <a:lnTo>
                  <a:pt x="1567296" y="731838"/>
                </a:lnTo>
                <a:lnTo>
                  <a:pt x="1574195" y="737129"/>
                </a:lnTo>
                <a:lnTo>
                  <a:pt x="1579502" y="744009"/>
                </a:lnTo>
                <a:lnTo>
                  <a:pt x="1584809" y="750888"/>
                </a:lnTo>
                <a:lnTo>
                  <a:pt x="1589055" y="758296"/>
                </a:lnTo>
                <a:lnTo>
                  <a:pt x="1592770" y="766234"/>
                </a:lnTo>
                <a:lnTo>
                  <a:pt x="1595954" y="774700"/>
                </a:lnTo>
                <a:lnTo>
                  <a:pt x="1598608" y="783167"/>
                </a:lnTo>
                <a:lnTo>
                  <a:pt x="1599670" y="791634"/>
                </a:lnTo>
                <a:lnTo>
                  <a:pt x="1600200" y="801159"/>
                </a:lnTo>
                <a:lnTo>
                  <a:pt x="1599670" y="810684"/>
                </a:lnTo>
                <a:lnTo>
                  <a:pt x="1598608" y="819150"/>
                </a:lnTo>
                <a:lnTo>
                  <a:pt x="1595954" y="827617"/>
                </a:lnTo>
                <a:lnTo>
                  <a:pt x="1592770" y="836084"/>
                </a:lnTo>
                <a:lnTo>
                  <a:pt x="1589055" y="844021"/>
                </a:lnTo>
                <a:lnTo>
                  <a:pt x="1584809" y="851430"/>
                </a:lnTo>
                <a:lnTo>
                  <a:pt x="1579502" y="858309"/>
                </a:lnTo>
                <a:lnTo>
                  <a:pt x="1574195" y="864659"/>
                </a:lnTo>
                <a:lnTo>
                  <a:pt x="1567296" y="870480"/>
                </a:lnTo>
                <a:lnTo>
                  <a:pt x="1560396" y="875771"/>
                </a:lnTo>
                <a:lnTo>
                  <a:pt x="1552966" y="880005"/>
                </a:lnTo>
                <a:lnTo>
                  <a:pt x="1545006" y="884238"/>
                </a:lnTo>
                <a:lnTo>
                  <a:pt x="1536514" y="887413"/>
                </a:lnTo>
                <a:lnTo>
                  <a:pt x="1528023" y="889001"/>
                </a:lnTo>
                <a:lnTo>
                  <a:pt x="1519000" y="890588"/>
                </a:lnTo>
                <a:lnTo>
                  <a:pt x="1509978" y="890588"/>
                </a:lnTo>
                <a:lnTo>
                  <a:pt x="1500425" y="890588"/>
                </a:lnTo>
                <a:lnTo>
                  <a:pt x="1491403" y="889001"/>
                </a:lnTo>
                <a:lnTo>
                  <a:pt x="1482911" y="887413"/>
                </a:lnTo>
                <a:lnTo>
                  <a:pt x="1474951" y="884238"/>
                </a:lnTo>
                <a:lnTo>
                  <a:pt x="1466990" y="880005"/>
                </a:lnTo>
                <a:lnTo>
                  <a:pt x="1459560" y="875771"/>
                </a:lnTo>
                <a:lnTo>
                  <a:pt x="1452661" y="870480"/>
                </a:lnTo>
                <a:lnTo>
                  <a:pt x="1446292" y="864659"/>
                </a:lnTo>
                <a:lnTo>
                  <a:pt x="1440454" y="858309"/>
                </a:lnTo>
                <a:lnTo>
                  <a:pt x="1435147" y="851430"/>
                </a:lnTo>
                <a:lnTo>
                  <a:pt x="1430370" y="844021"/>
                </a:lnTo>
                <a:lnTo>
                  <a:pt x="1426655" y="836084"/>
                </a:lnTo>
                <a:lnTo>
                  <a:pt x="1423471" y="827617"/>
                </a:lnTo>
                <a:lnTo>
                  <a:pt x="1421348" y="819150"/>
                </a:lnTo>
                <a:lnTo>
                  <a:pt x="1420287" y="810684"/>
                </a:lnTo>
                <a:lnTo>
                  <a:pt x="1419225" y="801159"/>
                </a:lnTo>
                <a:lnTo>
                  <a:pt x="1420287" y="791634"/>
                </a:lnTo>
                <a:lnTo>
                  <a:pt x="1421348" y="783167"/>
                </a:lnTo>
                <a:lnTo>
                  <a:pt x="1423471" y="774700"/>
                </a:lnTo>
                <a:lnTo>
                  <a:pt x="1426655" y="766234"/>
                </a:lnTo>
                <a:lnTo>
                  <a:pt x="1430370" y="758296"/>
                </a:lnTo>
                <a:lnTo>
                  <a:pt x="1435147" y="750888"/>
                </a:lnTo>
                <a:lnTo>
                  <a:pt x="1440454" y="744009"/>
                </a:lnTo>
                <a:lnTo>
                  <a:pt x="1446292" y="737129"/>
                </a:lnTo>
                <a:lnTo>
                  <a:pt x="1452661" y="731838"/>
                </a:lnTo>
                <a:lnTo>
                  <a:pt x="1459560" y="726546"/>
                </a:lnTo>
                <a:lnTo>
                  <a:pt x="1466990" y="722313"/>
                </a:lnTo>
                <a:lnTo>
                  <a:pt x="1474951" y="718079"/>
                </a:lnTo>
                <a:lnTo>
                  <a:pt x="1482911" y="714904"/>
                </a:lnTo>
                <a:lnTo>
                  <a:pt x="1491403" y="712788"/>
                </a:lnTo>
                <a:lnTo>
                  <a:pt x="1500425" y="711729"/>
                </a:lnTo>
                <a:lnTo>
                  <a:pt x="1509978" y="711200"/>
                </a:lnTo>
                <a:close/>
                <a:moveTo>
                  <a:pt x="1272118" y="711200"/>
                </a:moveTo>
                <a:lnTo>
                  <a:pt x="1281114" y="711729"/>
                </a:lnTo>
                <a:lnTo>
                  <a:pt x="1290639" y="712788"/>
                </a:lnTo>
                <a:lnTo>
                  <a:pt x="1299105" y="714904"/>
                </a:lnTo>
                <a:lnTo>
                  <a:pt x="1307572" y="718079"/>
                </a:lnTo>
                <a:lnTo>
                  <a:pt x="1315509" y="722313"/>
                </a:lnTo>
                <a:lnTo>
                  <a:pt x="1322918" y="726546"/>
                </a:lnTo>
                <a:lnTo>
                  <a:pt x="1329268" y="731838"/>
                </a:lnTo>
                <a:lnTo>
                  <a:pt x="1336147" y="737129"/>
                </a:lnTo>
                <a:lnTo>
                  <a:pt x="1341439" y="744009"/>
                </a:lnTo>
                <a:lnTo>
                  <a:pt x="1347260" y="750888"/>
                </a:lnTo>
                <a:lnTo>
                  <a:pt x="1351493" y="758296"/>
                </a:lnTo>
                <a:lnTo>
                  <a:pt x="1355197" y="766234"/>
                </a:lnTo>
                <a:lnTo>
                  <a:pt x="1357843" y="774700"/>
                </a:lnTo>
                <a:lnTo>
                  <a:pt x="1360489" y="783167"/>
                </a:lnTo>
                <a:lnTo>
                  <a:pt x="1361547" y="791634"/>
                </a:lnTo>
                <a:lnTo>
                  <a:pt x="1362076" y="801159"/>
                </a:lnTo>
                <a:lnTo>
                  <a:pt x="1361547" y="810684"/>
                </a:lnTo>
                <a:lnTo>
                  <a:pt x="1360489" y="819150"/>
                </a:lnTo>
                <a:lnTo>
                  <a:pt x="1357843" y="827617"/>
                </a:lnTo>
                <a:lnTo>
                  <a:pt x="1355197" y="836084"/>
                </a:lnTo>
                <a:lnTo>
                  <a:pt x="1351493" y="844021"/>
                </a:lnTo>
                <a:lnTo>
                  <a:pt x="1347260" y="851430"/>
                </a:lnTo>
                <a:lnTo>
                  <a:pt x="1341439" y="858309"/>
                </a:lnTo>
                <a:lnTo>
                  <a:pt x="1336147" y="864659"/>
                </a:lnTo>
                <a:lnTo>
                  <a:pt x="1329268" y="870480"/>
                </a:lnTo>
                <a:lnTo>
                  <a:pt x="1322918" y="875771"/>
                </a:lnTo>
                <a:lnTo>
                  <a:pt x="1315509" y="880005"/>
                </a:lnTo>
                <a:lnTo>
                  <a:pt x="1307572" y="884238"/>
                </a:lnTo>
                <a:lnTo>
                  <a:pt x="1299105" y="887413"/>
                </a:lnTo>
                <a:lnTo>
                  <a:pt x="1290639" y="889001"/>
                </a:lnTo>
                <a:lnTo>
                  <a:pt x="1281114" y="890588"/>
                </a:lnTo>
                <a:lnTo>
                  <a:pt x="1272118" y="890588"/>
                </a:lnTo>
                <a:lnTo>
                  <a:pt x="1263122" y="890588"/>
                </a:lnTo>
                <a:lnTo>
                  <a:pt x="1254655" y="889001"/>
                </a:lnTo>
                <a:lnTo>
                  <a:pt x="1245659" y="887413"/>
                </a:lnTo>
                <a:lnTo>
                  <a:pt x="1237722" y="884238"/>
                </a:lnTo>
                <a:lnTo>
                  <a:pt x="1229784" y="880005"/>
                </a:lnTo>
                <a:lnTo>
                  <a:pt x="1222376" y="875771"/>
                </a:lnTo>
                <a:lnTo>
                  <a:pt x="1214968" y="870480"/>
                </a:lnTo>
                <a:lnTo>
                  <a:pt x="1209147" y="864659"/>
                </a:lnTo>
                <a:lnTo>
                  <a:pt x="1202797" y="858309"/>
                </a:lnTo>
                <a:lnTo>
                  <a:pt x="1198034" y="851430"/>
                </a:lnTo>
                <a:lnTo>
                  <a:pt x="1193272" y="844021"/>
                </a:lnTo>
                <a:lnTo>
                  <a:pt x="1189567" y="836084"/>
                </a:lnTo>
                <a:lnTo>
                  <a:pt x="1186392" y="827617"/>
                </a:lnTo>
                <a:lnTo>
                  <a:pt x="1184805" y="819150"/>
                </a:lnTo>
                <a:lnTo>
                  <a:pt x="1182688" y="810684"/>
                </a:lnTo>
                <a:lnTo>
                  <a:pt x="1182688" y="801159"/>
                </a:lnTo>
                <a:lnTo>
                  <a:pt x="1182688" y="791634"/>
                </a:lnTo>
                <a:lnTo>
                  <a:pt x="1184805" y="783167"/>
                </a:lnTo>
                <a:lnTo>
                  <a:pt x="1186392" y="774700"/>
                </a:lnTo>
                <a:lnTo>
                  <a:pt x="1189567" y="766234"/>
                </a:lnTo>
                <a:lnTo>
                  <a:pt x="1193272" y="758296"/>
                </a:lnTo>
                <a:lnTo>
                  <a:pt x="1198034" y="750888"/>
                </a:lnTo>
                <a:lnTo>
                  <a:pt x="1202797" y="744009"/>
                </a:lnTo>
                <a:lnTo>
                  <a:pt x="1209147" y="737129"/>
                </a:lnTo>
                <a:lnTo>
                  <a:pt x="1214968" y="731838"/>
                </a:lnTo>
                <a:lnTo>
                  <a:pt x="1222376" y="726546"/>
                </a:lnTo>
                <a:lnTo>
                  <a:pt x="1229784" y="722313"/>
                </a:lnTo>
                <a:lnTo>
                  <a:pt x="1237722" y="718079"/>
                </a:lnTo>
                <a:lnTo>
                  <a:pt x="1245659" y="714904"/>
                </a:lnTo>
                <a:lnTo>
                  <a:pt x="1254655" y="712788"/>
                </a:lnTo>
                <a:lnTo>
                  <a:pt x="1263122" y="711729"/>
                </a:lnTo>
                <a:lnTo>
                  <a:pt x="1272118" y="711200"/>
                </a:lnTo>
                <a:close/>
                <a:moveTo>
                  <a:pt x="1036109" y="711200"/>
                </a:moveTo>
                <a:lnTo>
                  <a:pt x="1045105" y="711729"/>
                </a:lnTo>
                <a:lnTo>
                  <a:pt x="1053571" y="712788"/>
                </a:lnTo>
                <a:lnTo>
                  <a:pt x="1062038" y="714904"/>
                </a:lnTo>
                <a:lnTo>
                  <a:pt x="1070505" y="718079"/>
                </a:lnTo>
                <a:lnTo>
                  <a:pt x="1078442" y="722313"/>
                </a:lnTo>
                <a:lnTo>
                  <a:pt x="1085851" y="726546"/>
                </a:lnTo>
                <a:lnTo>
                  <a:pt x="1092730" y="731838"/>
                </a:lnTo>
                <a:lnTo>
                  <a:pt x="1099080" y="737129"/>
                </a:lnTo>
                <a:lnTo>
                  <a:pt x="1105430" y="744009"/>
                </a:lnTo>
                <a:lnTo>
                  <a:pt x="1110192" y="750888"/>
                </a:lnTo>
                <a:lnTo>
                  <a:pt x="1114426" y="758296"/>
                </a:lnTo>
                <a:lnTo>
                  <a:pt x="1118659" y="766234"/>
                </a:lnTo>
                <a:lnTo>
                  <a:pt x="1121834" y="774700"/>
                </a:lnTo>
                <a:lnTo>
                  <a:pt x="1123422" y="783167"/>
                </a:lnTo>
                <a:lnTo>
                  <a:pt x="1125009" y="791634"/>
                </a:lnTo>
                <a:lnTo>
                  <a:pt x="1125538" y="801159"/>
                </a:lnTo>
                <a:lnTo>
                  <a:pt x="1125009" y="810684"/>
                </a:lnTo>
                <a:lnTo>
                  <a:pt x="1123422" y="819150"/>
                </a:lnTo>
                <a:lnTo>
                  <a:pt x="1121834" y="827617"/>
                </a:lnTo>
                <a:lnTo>
                  <a:pt x="1118659" y="836084"/>
                </a:lnTo>
                <a:lnTo>
                  <a:pt x="1114426" y="844021"/>
                </a:lnTo>
                <a:lnTo>
                  <a:pt x="1110192" y="851430"/>
                </a:lnTo>
                <a:lnTo>
                  <a:pt x="1105430" y="858309"/>
                </a:lnTo>
                <a:lnTo>
                  <a:pt x="1099080" y="864659"/>
                </a:lnTo>
                <a:lnTo>
                  <a:pt x="1092730" y="870480"/>
                </a:lnTo>
                <a:lnTo>
                  <a:pt x="1085851" y="875771"/>
                </a:lnTo>
                <a:lnTo>
                  <a:pt x="1078442" y="880005"/>
                </a:lnTo>
                <a:lnTo>
                  <a:pt x="1070505" y="884238"/>
                </a:lnTo>
                <a:lnTo>
                  <a:pt x="1062038" y="887413"/>
                </a:lnTo>
                <a:lnTo>
                  <a:pt x="1053571" y="889001"/>
                </a:lnTo>
                <a:lnTo>
                  <a:pt x="1045105" y="890588"/>
                </a:lnTo>
                <a:lnTo>
                  <a:pt x="1036109" y="890588"/>
                </a:lnTo>
                <a:lnTo>
                  <a:pt x="1026055" y="890588"/>
                </a:lnTo>
                <a:lnTo>
                  <a:pt x="1017588" y="889001"/>
                </a:lnTo>
                <a:lnTo>
                  <a:pt x="1009121" y="887413"/>
                </a:lnTo>
                <a:lnTo>
                  <a:pt x="1000655" y="884238"/>
                </a:lnTo>
                <a:lnTo>
                  <a:pt x="992717" y="880005"/>
                </a:lnTo>
                <a:lnTo>
                  <a:pt x="985309" y="875771"/>
                </a:lnTo>
                <a:lnTo>
                  <a:pt x="978959" y="870480"/>
                </a:lnTo>
                <a:lnTo>
                  <a:pt x="972079" y="864659"/>
                </a:lnTo>
                <a:lnTo>
                  <a:pt x="966259" y="858309"/>
                </a:lnTo>
                <a:lnTo>
                  <a:pt x="960967" y="851430"/>
                </a:lnTo>
                <a:lnTo>
                  <a:pt x="956734" y="844021"/>
                </a:lnTo>
                <a:lnTo>
                  <a:pt x="952500" y="836084"/>
                </a:lnTo>
                <a:lnTo>
                  <a:pt x="949325" y="827617"/>
                </a:lnTo>
                <a:lnTo>
                  <a:pt x="947738" y="819150"/>
                </a:lnTo>
                <a:lnTo>
                  <a:pt x="946679" y="810684"/>
                </a:lnTo>
                <a:lnTo>
                  <a:pt x="946150" y="801159"/>
                </a:lnTo>
                <a:lnTo>
                  <a:pt x="946679" y="791634"/>
                </a:lnTo>
                <a:lnTo>
                  <a:pt x="947738" y="783167"/>
                </a:lnTo>
                <a:lnTo>
                  <a:pt x="949325" y="774700"/>
                </a:lnTo>
                <a:lnTo>
                  <a:pt x="952500" y="766234"/>
                </a:lnTo>
                <a:lnTo>
                  <a:pt x="956734" y="758296"/>
                </a:lnTo>
                <a:lnTo>
                  <a:pt x="960967" y="750888"/>
                </a:lnTo>
                <a:lnTo>
                  <a:pt x="966259" y="744009"/>
                </a:lnTo>
                <a:lnTo>
                  <a:pt x="972079" y="737129"/>
                </a:lnTo>
                <a:lnTo>
                  <a:pt x="978959" y="731838"/>
                </a:lnTo>
                <a:lnTo>
                  <a:pt x="985309" y="726546"/>
                </a:lnTo>
                <a:lnTo>
                  <a:pt x="992717" y="722313"/>
                </a:lnTo>
                <a:lnTo>
                  <a:pt x="1000655" y="718079"/>
                </a:lnTo>
                <a:lnTo>
                  <a:pt x="1009121" y="714904"/>
                </a:lnTo>
                <a:lnTo>
                  <a:pt x="1017588" y="712788"/>
                </a:lnTo>
                <a:lnTo>
                  <a:pt x="1026055" y="711729"/>
                </a:lnTo>
                <a:lnTo>
                  <a:pt x="1036109" y="711200"/>
                </a:lnTo>
                <a:close/>
                <a:moveTo>
                  <a:pt x="799572" y="711200"/>
                </a:moveTo>
                <a:lnTo>
                  <a:pt x="809097" y="711729"/>
                </a:lnTo>
                <a:lnTo>
                  <a:pt x="817564" y="712788"/>
                </a:lnTo>
                <a:lnTo>
                  <a:pt x="826559" y="714904"/>
                </a:lnTo>
                <a:lnTo>
                  <a:pt x="834497" y="718079"/>
                </a:lnTo>
                <a:lnTo>
                  <a:pt x="842434" y="722313"/>
                </a:lnTo>
                <a:lnTo>
                  <a:pt x="849843" y="726546"/>
                </a:lnTo>
                <a:lnTo>
                  <a:pt x="856722" y="731838"/>
                </a:lnTo>
                <a:lnTo>
                  <a:pt x="863072" y="737129"/>
                </a:lnTo>
                <a:lnTo>
                  <a:pt x="868893" y="744009"/>
                </a:lnTo>
                <a:lnTo>
                  <a:pt x="874185" y="750888"/>
                </a:lnTo>
                <a:lnTo>
                  <a:pt x="878947" y="758296"/>
                </a:lnTo>
                <a:lnTo>
                  <a:pt x="882651" y="766234"/>
                </a:lnTo>
                <a:lnTo>
                  <a:pt x="885826" y="774700"/>
                </a:lnTo>
                <a:lnTo>
                  <a:pt x="887414" y="783167"/>
                </a:lnTo>
                <a:lnTo>
                  <a:pt x="889001" y="791634"/>
                </a:lnTo>
                <a:lnTo>
                  <a:pt x="889001" y="801159"/>
                </a:lnTo>
                <a:lnTo>
                  <a:pt x="889001" y="810684"/>
                </a:lnTo>
                <a:lnTo>
                  <a:pt x="887414" y="819150"/>
                </a:lnTo>
                <a:lnTo>
                  <a:pt x="885826" y="827617"/>
                </a:lnTo>
                <a:lnTo>
                  <a:pt x="882651" y="836084"/>
                </a:lnTo>
                <a:lnTo>
                  <a:pt x="878947" y="844021"/>
                </a:lnTo>
                <a:lnTo>
                  <a:pt x="874185" y="851430"/>
                </a:lnTo>
                <a:lnTo>
                  <a:pt x="868893" y="858309"/>
                </a:lnTo>
                <a:lnTo>
                  <a:pt x="863072" y="864659"/>
                </a:lnTo>
                <a:lnTo>
                  <a:pt x="856722" y="870480"/>
                </a:lnTo>
                <a:lnTo>
                  <a:pt x="849843" y="875771"/>
                </a:lnTo>
                <a:lnTo>
                  <a:pt x="842434" y="880005"/>
                </a:lnTo>
                <a:lnTo>
                  <a:pt x="834497" y="884238"/>
                </a:lnTo>
                <a:lnTo>
                  <a:pt x="826559" y="887413"/>
                </a:lnTo>
                <a:lnTo>
                  <a:pt x="817564" y="889001"/>
                </a:lnTo>
                <a:lnTo>
                  <a:pt x="809097" y="890588"/>
                </a:lnTo>
                <a:lnTo>
                  <a:pt x="799572" y="890588"/>
                </a:lnTo>
                <a:lnTo>
                  <a:pt x="790576" y="890588"/>
                </a:lnTo>
                <a:lnTo>
                  <a:pt x="781580" y="889001"/>
                </a:lnTo>
                <a:lnTo>
                  <a:pt x="773113" y="887413"/>
                </a:lnTo>
                <a:lnTo>
                  <a:pt x="764647" y="884238"/>
                </a:lnTo>
                <a:lnTo>
                  <a:pt x="756709" y="880005"/>
                </a:lnTo>
                <a:lnTo>
                  <a:pt x="749301" y="875771"/>
                </a:lnTo>
                <a:lnTo>
                  <a:pt x="742422" y="870480"/>
                </a:lnTo>
                <a:lnTo>
                  <a:pt x="735542" y="864659"/>
                </a:lnTo>
                <a:lnTo>
                  <a:pt x="730251" y="858309"/>
                </a:lnTo>
                <a:lnTo>
                  <a:pt x="724959" y="851430"/>
                </a:lnTo>
                <a:lnTo>
                  <a:pt x="720726" y="844021"/>
                </a:lnTo>
                <a:lnTo>
                  <a:pt x="717022" y="836084"/>
                </a:lnTo>
                <a:lnTo>
                  <a:pt x="713847" y="827617"/>
                </a:lnTo>
                <a:lnTo>
                  <a:pt x="711201" y="819150"/>
                </a:lnTo>
                <a:lnTo>
                  <a:pt x="710142" y="810684"/>
                </a:lnTo>
                <a:lnTo>
                  <a:pt x="709613" y="801159"/>
                </a:lnTo>
                <a:lnTo>
                  <a:pt x="710142" y="791634"/>
                </a:lnTo>
                <a:lnTo>
                  <a:pt x="711201" y="783167"/>
                </a:lnTo>
                <a:lnTo>
                  <a:pt x="713847" y="774700"/>
                </a:lnTo>
                <a:lnTo>
                  <a:pt x="717022" y="766234"/>
                </a:lnTo>
                <a:lnTo>
                  <a:pt x="720726" y="758296"/>
                </a:lnTo>
                <a:lnTo>
                  <a:pt x="724959" y="750888"/>
                </a:lnTo>
                <a:lnTo>
                  <a:pt x="730251" y="744009"/>
                </a:lnTo>
                <a:lnTo>
                  <a:pt x="735542" y="737129"/>
                </a:lnTo>
                <a:lnTo>
                  <a:pt x="742422" y="731838"/>
                </a:lnTo>
                <a:lnTo>
                  <a:pt x="749301" y="726546"/>
                </a:lnTo>
                <a:lnTo>
                  <a:pt x="756709" y="722313"/>
                </a:lnTo>
                <a:lnTo>
                  <a:pt x="764647" y="718079"/>
                </a:lnTo>
                <a:lnTo>
                  <a:pt x="773113" y="714904"/>
                </a:lnTo>
                <a:lnTo>
                  <a:pt x="781580" y="712788"/>
                </a:lnTo>
                <a:lnTo>
                  <a:pt x="790576" y="711729"/>
                </a:lnTo>
                <a:lnTo>
                  <a:pt x="799572" y="711200"/>
                </a:lnTo>
                <a:close/>
                <a:moveTo>
                  <a:pt x="2693194" y="474662"/>
                </a:moveTo>
                <a:lnTo>
                  <a:pt x="2702163" y="475717"/>
                </a:lnTo>
                <a:lnTo>
                  <a:pt x="2711660" y="476773"/>
                </a:lnTo>
                <a:lnTo>
                  <a:pt x="2720102" y="478883"/>
                </a:lnTo>
                <a:lnTo>
                  <a:pt x="2728544" y="482049"/>
                </a:lnTo>
                <a:lnTo>
                  <a:pt x="2736458" y="485742"/>
                </a:lnTo>
                <a:lnTo>
                  <a:pt x="2743845" y="489963"/>
                </a:lnTo>
                <a:lnTo>
                  <a:pt x="2750176" y="495767"/>
                </a:lnTo>
                <a:lnTo>
                  <a:pt x="2757035" y="501043"/>
                </a:lnTo>
                <a:lnTo>
                  <a:pt x="2762311" y="507902"/>
                </a:lnTo>
                <a:lnTo>
                  <a:pt x="2768115" y="514233"/>
                </a:lnTo>
                <a:lnTo>
                  <a:pt x="2772336" y="521620"/>
                </a:lnTo>
                <a:lnTo>
                  <a:pt x="2776029" y="529534"/>
                </a:lnTo>
                <a:lnTo>
                  <a:pt x="2778667" y="537976"/>
                </a:lnTo>
                <a:lnTo>
                  <a:pt x="2781305" y="546417"/>
                </a:lnTo>
                <a:lnTo>
                  <a:pt x="2782360" y="555387"/>
                </a:lnTo>
                <a:lnTo>
                  <a:pt x="2782888" y="564884"/>
                </a:lnTo>
                <a:lnTo>
                  <a:pt x="2782360" y="573853"/>
                </a:lnTo>
                <a:lnTo>
                  <a:pt x="2781305" y="582295"/>
                </a:lnTo>
                <a:lnTo>
                  <a:pt x="2778667" y="591264"/>
                </a:lnTo>
                <a:lnTo>
                  <a:pt x="2776029" y="599179"/>
                </a:lnTo>
                <a:lnTo>
                  <a:pt x="2772336" y="607093"/>
                </a:lnTo>
                <a:lnTo>
                  <a:pt x="2768115" y="614479"/>
                </a:lnTo>
                <a:lnTo>
                  <a:pt x="2762311" y="621866"/>
                </a:lnTo>
                <a:lnTo>
                  <a:pt x="2757035" y="627670"/>
                </a:lnTo>
                <a:lnTo>
                  <a:pt x="2750176" y="634001"/>
                </a:lnTo>
                <a:lnTo>
                  <a:pt x="2743845" y="638749"/>
                </a:lnTo>
                <a:lnTo>
                  <a:pt x="2736458" y="643498"/>
                </a:lnTo>
                <a:lnTo>
                  <a:pt x="2728544" y="647191"/>
                </a:lnTo>
                <a:lnTo>
                  <a:pt x="2720102" y="650357"/>
                </a:lnTo>
                <a:lnTo>
                  <a:pt x="2711660" y="651940"/>
                </a:lnTo>
                <a:lnTo>
                  <a:pt x="2702163" y="654050"/>
                </a:lnTo>
                <a:lnTo>
                  <a:pt x="2693194" y="654050"/>
                </a:lnTo>
                <a:lnTo>
                  <a:pt x="2684225" y="654050"/>
                </a:lnTo>
                <a:lnTo>
                  <a:pt x="2675255" y="651940"/>
                </a:lnTo>
                <a:lnTo>
                  <a:pt x="2666813" y="650357"/>
                </a:lnTo>
                <a:lnTo>
                  <a:pt x="2658899" y="647191"/>
                </a:lnTo>
                <a:lnTo>
                  <a:pt x="2650985" y="643498"/>
                </a:lnTo>
                <a:lnTo>
                  <a:pt x="2643598" y="638749"/>
                </a:lnTo>
                <a:lnTo>
                  <a:pt x="2636212" y="634001"/>
                </a:lnTo>
                <a:lnTo>
                  <a:pt x="2630408" y="627670"/>
                </a:lnTo>
                <a:lnTo>
                  <a:pt x="2624077" y="621866"/>
                </a:lnTo>
                <a:lnTo>
                  <a:pt x="2619328" y="614479"/>
                </a:lnTo>
                <a:lnTo>
                  <a:pt x="2614580" y="607093"/>
                </a:lnTo>
                <a:lnTo>
                  <a:pt x="2610887" y="599179"/>
                </a:lnTo>
                <a:lnTo>
                  <a:pt x="2607721" y="591264"/>
                </a:lnTo>
                <a:lnTo>
                  <a:pt x="2605083" y="582295"/>
                </a:lnTo>
                <a:lnTo>
                  <a:pt x="2604028" y="573853"/>
                </a:lnTo>
                <a:lnTo>
                  <a:pt x="2603500" y="564884"/>
                </a:lnTo>
                <a:lnTo>
                  <a:pt x="2604028" y="555387"/>
                </a:lnTo>
                <a:lnTo>
                  <a:pt x="2605083" y="546417"/>
                </a:lnTo>
                <a:lnTo>
                  <a:pt x="2607721" y="537976"/>
                </a:lnTo>
                <a:lnTo>
                  <a:pt x="2610887" y="529534"/>
                </a:lnTo>
                <a:lnTo>
                  <a:pt x="2614580" y="521620"/>
                </a:lnTo>
                <a:lnTo>
                  <a:pt x="2619328" y="514233"/>
                </a:lnTo>
                <a:lnTo>
                  <a:pt x="2624077" y="507902"/>
                </a:lnTo>
                <a:lnTo>
                  <a:pt x="2630408" y="501043"/>
                </a:lnTo>
                <a:lnTo>
                  <a:pt x="2636212" y="495767"/>
                </a:lnTo>
                <a:lnTo>
                  <a:pt x="2643598" y="489963"/>
                </a:lnTo>
                <a:lnTo>
                  <a:pt x="2650985" y="485742"/>
                </a:lnTo>
                <a:lnTo>
                  <a:pt x="2658899" y="482049"/>
                </a:lnTo>
                <a:lnTo>
                  <a:pt x="2666813" y="478883"/>
                </a:lnTo>
                <a:lnTo>
                  <a:pt x="2675255" y="476773"/>
                </a:lnTo>
                <a:lnTo>
                  <a:pt x="2684225" y="475717"/>
                </a:lnTo>
                <a:lnTo>
                  <a:pt x="2693194" y="474662"/>
                </a:lnTo>
                <a:close/>
                <a:moveTo>
                  <a:pt x="2456393" y="474662"/>
                </a:moveTo>
                <a:lnTo>
                  <a:pt x="2465389" y="475717"/>
                </a:lnTo>
                <a:lnTo>
                  <a:pt x="2474384" y="476773"/>
                </a:lnTo>
                <a:lnTo>
                  <a:pt x="2482851" y="478883"/>
                </a:lnTo>
                <a:lnTo>
                  <a:pt x="2491318" y="482049"/>
                </a:lnTo>
                <a:lnTo>
                  <a:pt x="2499255" y="485742"/>
                </a:lnTo>
                <a:lnTo>
                  <a:pt x="2506664" y="489963"/>
                </a:lnTo>
                <a:lnTo>
                  <a:pt x="2513543" y="495767"/>
                </a:lnTo>
                <a:lnTo>
                  <a:pt x="2519893" y="501043"/>
                </a:lnTo>
                <a:lnTo>
                  <a:pt x="2525714" y="507902"/>
                </a:lnTo>
                <a:lnTo>
                  <a:pt x="2531005" y="514233"/>
                </a:lnTo>
                <a:lnTo>
                  <a:pt x="2535238" y="521620"/>
                </a:lnTo>
                <a:lnTo>
                  <a:pt x="2538943" y="529534"/>
                </a:lnTo>
                <a:lnTo>
                  <a:pt x="2542118" y="537976"/>
                </a:lnTo>
                <a:lnTo>
                  <a:pt x="2544234" y="546417"/>
                </a:lnTo>
                <a:lnTo>
                  <a:pt x="2545822" y="555387"/>
                </a:lnTo>
                <a:lnTo>
                  <a:pt x="2546351" y="564884"/>
                </a:lnTo>
                <a:lnTo>
                  <a:pt x="2545822" y="573853"/>
                </a:lnTo>
                <a:lnTo>
                  <a:pt x="2544234" y="582295"/>
                </a:lnTo>
                <a:lnTo>
                  <a:pt x="2542118" y="591264"/>
                </a:lnTo>
                <a:lnTo>
                  <a:pt x="2538943" y="599179"/>
                </a:lnTo>
                <a:lnTo>
                  <a:pt x="2535238" y="607093"/>
                </a:lnTo>
                <a:lnTo>
                  <a:pt x="2531005" y="614479"/>
                </a:lnTo>
                <a:lnTo>
                  <a:pt x="2525714" y="621866"/>
                </a:lnTo>
                <a:lnTo>
                  <a:pt x="2519893" y="627670"/>
                </a:lnTo>
                <a:lnTo>
                  <a:pt x="2513543" y="634001"/>
                </a:lnTo>
                <a:lnTo>
                  <a:pt x="2506664" y="638749"/>
                </a:lnTo>
                <a:lnTo>
                  <a:pt x="2499255" y="643498"/>
                </a:lnTo>
                <a:lnTo>
                  <a:pt x="2491318" y="647191"/>
                </a:lnTo>
                <a:lnTo>
                  <a:pt x="2482851" y="650357"/>
                </a:lnTo>
                <a:lnTo>
                  <a:pt x="2474384" y="651940"/>
                </a:lnTo>
                <a:lnTo>
                  <a:pt x="2465389" y="654050"/>
                </a:lnTo>
                <a:lnTo>
                  <a:pt x="2456393" y="654050"/>
                </a:lnTo>
                <a:lnTo>
                  <a:pt x="2446868" y="654050"/>
                </a:lnTo>
                <a:lnTo>
                  <a:pt x="2438401" y="651940"/>
                </a:lnTo>
                <a:lnTo>
                  <a:pt x="2429405" y="650357"/>
                </a:lnTo>
                <a:lnTo>
                  <a:pt x="2421468" y="647191"/>
                </a:lnTo>
                <a:lnTo>
                  <a:pt x="2413530" y="643498"/>
                </a:lnTo>
                <a:lnTo>
                  <a:pt x="2406122" y="638749"/>
                </a:lnTo>
                <a:lnTo>
                  <a:pt x="2399243" y="634001"/>
                </a:lnTo>
                <a:lnTo>
                  <a:pt x="2392892" y="627670"/>
                </a:lnTo>
                <a:lnTo>
                  <a:pt x="2387072" y="621866"/>
                </a:lnTo>
                <a:lnTo>
                  <a:pt x="2381780" y="614479"/>
                </a:lnTo>
                <a:lnTo>
                  <a:pt x="2377017" y="607093"/>
                </a:lnTo>
                <a:lnTo>
                  <a:pt x="2373313" y="599179"/>
                </a:lnTo>
                <a:lnTo>
                  <a:pt x="2370138" y="591264"/>
                </a:lnTo>
                <a:lnTo>
                  <a:pt x="2368551" y="582295"/>
                </a:lnTo>
                <a:lnTo>
                  <a:pt x="2366963" y="573853"/>
                </a:lnTo>
                <a:lnTo>
                  <a:pt x="2366963" y="564884"/>
                </a:lnTo>
                <a:lnTo>
                  <a:pt x="2366963" y="555387"/>
                </a:lnTo>
                <a:lnTo>
                  <a:pt x="2368551" y="546417"/>
                </a:lnTo>
                <a:lnTo>
                  <a:pt x="2370138" y="537976"/>
                </a:lnTo>
                <a:lnTo>
                  <a:pt x="2373313" y="529534"/>
                </a:lnTo>
                <a:lnTo>
                  <a:pt x="2377017" y="521620"/>
                </a:lnTo>
                <a:lnTo>
                  <a:pt x="2381780" y="514233"/>
                </a:lnTo>
                <a:lnTo>
                  <a:pt x="2387072" y="507902"/>
                </a:lnTo>
                <a:lnTo>
                  <a:pt x="2392892" y="501043"/>
                </a:lnTo>
                <a:lnTo>
                  <a:pt x="2399243" y="495767"/>
                </a:lnTo>
                <a:lnTo>
                  <a:pt x="2406122" y="489963"/>
                </a:lnTo>
                <a:lnTo>
                  <a:pt x="2413530" y="485742"/>
                </a:lnTo>
                <a:lnTo>
                  <a:pt x="2421468" y="482049"/>
                </a:lnTo>
                <a:lnTo>
                  <a:pt x="2429405" y="478883"/>
                </a:lnTo>
                <a:lnTo>
                  <a:pt x="2438401" y="476773"/>
                </a:lnTo>
                <a:lnTo>
                  <a:pt x="2446868" y="475717"/>
                </a:lnTo>
                <a:lnTo>
                  <a:pt x="2456393" y="474662"/>
                </a:lnTo>
                <a:close/>
                <a:moveTo>
                  <a:pt x="2220384" y="474662"/>
                </a:moveTo>
                <a:lnTo>
                  <a:pt x="2229909" y="475717"/>
                </a:lnTo>
                <a:lnTo>
                  <a:pt x="2238376" y="476773"/>
                </a:lnTo>
                <a:lnTo>
                  <a:pt x="2246842" y="478883"/>
                </a:lnTo>
                <a:lnTo>
                  <a:pt x="2255309" y="482049"/>
                </a:lnTo>
                <a:lnTo>
                  <a:pt x="2263246" y="485742"/>
                </a:lnTo>
                <a:lnTo>
                  <a:pt x="2270655" y="489963"/>
                </a:lnTo>
                <a:lnTo>
                  <a:pt x="2277005" y="495767"/>
                </a:lnTo>
                <a:lnTo>
                  <a:pt x="2283884" y="501043"/>
                </a:lnTo>
                <a:lnTo>
                  <a:pt x="2289705" y="507902"/>
                </a:lnTo>
                <a:lnTo>
                  <a:pt x="2294997" y="514233"/>
                </a:lnTo>
                <a:lnTo>
                  <a:pt x="2299230" y="521620"/>
                </a:lnTo>
                <a:lnTo>
                  <a:pt x="2303463" y="529534"/>
                </a:lnTo>
                <a:lnTo>
                  <a:pt x="2306109" y="537976"/>
                </a:lnTo>
                <a:lnTo>
                  <a:pt x="2308226" y="546417"/>
                </a:lnTo>
                <a:lnTo>
                  <a:pt x="2309284" y="555387"/>
                </a:lnTo>
                <a:lnTo>
                  <a:pt x="2309813" y="564884"/>
                </a:lnTo>
                <a:lnTo>
                  <a:pt x="2309284" y="573853"/>
                </a:lnTo>
                <a:lnTo>
                  <a:pt x="2308226" y="582295"/>
                </a:lnTo>
                <a:lnTo>
                  <a:pt x="2306109" y="591264"/>
                </a:lnTo>
                <a:lnTo>
                  <a:pt x="2303463" y="599179"/>
                </a:lnTo>
                <a:lnTo>
                  <a:pt x="2299230" y="607093"/>
                </a:lnTo>
                <a:lnTo>
                  <a:pt x="2294997" y="614479"/>
                </a:lnTo>
                <a:lnTo>
                  <a:pt x="2289705" y="621866"/>
                </a:lnTo>
                <a:lnTo>
                  <a:pt x="2283884" y="627670"/>
                </a:lnTo>
                <a:lnTo>
                  <a:pt x="2277005" y="634001"/>
                </a:lnTo>
                <a:lnTo>
                  <a:pt x="2270655" y="638749"/>
                </a:lnTo>
                <a:lnTo>
                  <a:pt x="2263246" y="643498"/>
                </a:lnTo>
                <a:lnTo>
                  <a:pt x="2255309" y="647191"/>
                </a:lnTo>
                <a:lnTo>
                  <a:pt x="2246842" y="650357"/>
                </a:lnTo>
                <a:lnTo>
                  <a:pt x="2238376" y="651940"/>
                </a:lnTo>
                <a:lnTo>
                  <a:pt x="2229909" y="654050"/>
                </a:lnTo>
                <a:lnTo>
                  <a:pt x="2220384" y="654050"/>
                </a:lnTo>
                <a:lnTo>
                  <a:pt x="2210859" y="654050"/>
                </a:lnTo>
                <a:lnTo>
                  <a:pt x="2202392" y="651940"/>
                </a:lnTo>
                <a:lnTo>
                  <a:pt x="2193925" y="650357"/>
                </a:lnTo>
                <a:lnTo>
                  <a:pt x="2185459" y="647191"/>
                </a:lnTo>
                <a:lnTo>
                  <a:pt x="2177521" y="643498"/>
                </a:lnTo>
                <a:lnTo>
                  <a:pt x="2170113" y="638749"/>
                </a:lnTo>
                <a:lnTo>
                  <a:pt x="2163234" y="634001"/>
                </a:lnTo>
                <a:lnTo>
                  <a:pt x="2156354" y="627670"/>
                </a:lnTo>
                <a:lnTo>
                  <a:pt x="2151063" y="621866"/>
                </a:lnTo>
                <a:lnTo>
                  <a:pt x="2145771" y="614479"/>
                </a:lnTo>
                <a:lnTo>
                  <a:pt x="2141538" y="607093"/>
                </a:lnTo>
                <a:lnTo>
                  <a:pt x="2137304" y="599179"/>
                </a:lnTo>
                <a:lnTo>
                  <a:pt x="2134129" y="591264"/>
                </a:lnTo>
                <a:lnTo>
                  <a:pt x="2132013" y="582295"/>
                </a:lnTo>
                <a:lnTo>
                  <a:pt x="2130954" y="573853"/>
                </a:lnTo>
                <a:lnTo>
                  <a:pt x="2130425" y="564884"/>
                </a:lnTo>
                <a:lnTo>
                  <a:pt x="2130954" y="555387"/>
                </a:lnTo>
                <a:lnTo>
                  <a:pt x="2132013" y="546417"/>
                </a:lnTo>
                <a:lnTo>
                  <a:pt x="2134129" y="537976"/>
                </a:lnTo>
                <a:lnTo>
                  <a:pt x="2137304" y="529534"/>
                </a:lnTo>
                <a:lnTo>
                  <a:pt x="2141538" y="521620"/>
                </a:lnTo>
                <a:lnTo>
                  <a:pt x="2145771" y="514233"/>
                </a:lnTo>
                <a:lnTo>
                  <a:pt x="2151063" y="507902"/>
                </a:lnTo>
                <a:lnTo>
                  <a:pt x="2156354" y="501043"/>
                </a:lnTo>
                <a:lnTo>
                  <a:pt x="2163234" y="495767"/>
                </a:lnTo>
                <a:lnTo>
                  <a:pt x="2170113" y="489963"/>
                </a:lnTo>
                <a:lnTo>
                  <a:pt x="2177521" y="485742"/>
                </a:lnTo>
                <a:lnTo>
                  <a:pt x="2185459" y="482049"/>
                </a:lnTo>
                <a:lnTo>
                  <a:pt x="2193925" y="478883"/>
                </a:lnTo>
                <a:lnTo>
                  <a:pt x="2202392" y="476773"/>
                </a:lnTo>
                <a:lnTo>
                  <a:pt x="2210859" y="475717"/>
                </a:lnTo>
                <a:lnTo>
                  <a:pt x="2220384" y="474662"/>
                </a:lnTo>
                <a:close/>
                <a:moveTo>
                  <a:pt x="1983320" y="474662"/>
                </a:moveTo>
                <a:lnTo>
                  <a:pt x="1992369" y="475717"/>
                </a:lnTo>
                <a:lnTo>
                  <a:pt x="2001418" y="476773"/>
                </a:lnTo>
                <a:lnTo>
                  <a:pt x="2009934" y="478883"/>
                </a:lnTo>
                <a:lnTo>
                  <a:pt x="2017918" y="482049"/>
                </a:lnTo>
                <a:lnTo>
                  <a:pt x="2025902" y="485742"/>
                </a:lnTo>
                <a:lnTo>
                  <a:pt x="2033354" y="489963"/>
                </a:lnTo>
                <a:lnTo>
                  <a:pt x="2040806" y="495767"/>
                </a:lnTo>
                <a:lnTo>
                  <a:pt x="2046661" y="501043"/>
                </a:lnTo>
                <a:lnTo>
                  <a:pt x="2053049" y="507902"/>
                </a:lnTo>
                <a:lnTo>
                  <a:pt x="2057839" y="514233"/>
                </a:lnTo>
                <a:lnTo>
                  <a:pt x="2062630" y="521620"/>
                </a:lnTo>
                <a:lnTo>
                  <a:pt x="2066356" y="529534"/>
                </a:lnTo>
                <a:lnTo>
                  <a:pt x="2069549" y="537976"/>
                </a:lnTo>
                <a:lnTo>
                  <a:pt x="2071146" y="546417"/>
                </a:lnTo>
                <a:lnTo>
                  <a:pt x="2073275" y="555387"/>
                </a:lnTo>
                <a:lnTo>
                  <a:pt x="2073275" y="564884"/>
                </a:lnTo>
                <a:lnTo>
                  <a:pt x="2073275" y="573853"/>
                </a:lnTo>
                <a:lnTo>
                  <a:pt x="2071146" y="582295"/>
                </a:lnTo>
                <a:lnTo>
                  <a:pt x="2069549" y="591264"/>
                </a:lnTo>
                <a:lnTo>
                  <a:pt x="2066356" y="599179"/>
                </a:lnTo>
                <a:lnTo>
                  <a:pt x="2062630" y="607093"/>
                </a:lnTo>
                <a:lnTo>
                  <a:pt x="2057839" y="614479"/>
                </a:lnTo>
                <a:lnTo>
                  <a:pt x="2053049" y="621866"/>
                </a:lnTo>
                <a:lnTo>
                  <a:pt x="2046661" y="627670"/>
                </a:lnTo>
                <a:lnTo>
                  <a:pt x="2040806" y="634001"/>
                </a:lnTo>
                <a:lnTo>
                  <a:pt x="2033354" y="638749"/>
                </a:lnTo>
                <a:lnTo>
                  <a:pt x="2025902" y="643498"/>
                </a:lnTo>
                <a:lnTo>
                  <a:pt x="2017918" y="647191"/>
                </a:lnTo>
                <a:lnTo>
                  <a:pt x="2009934" y="650357"/>
                </a:lnTo>
                <a:lnTo>
                  <a:pt x="2001418" y="651940"/>
                </a:lnTo>
                <a:lnTo>
                  <a:pt x="1992369" y="654050"/>
                </a:lnTo>
                <a:lnTo>
                  <a:pt x="1983320" y="654050"/>
                </a:lnTo>
                <a:lnTo>
                  <a:pt x="1973739" y="654050"/>
                </a:lnTo>
                <a:lnTo>
                  <a:pt x="1964690" y="651940"/>
                </a:lnTo>
                <a:lnTo>
                  <a:pt x="1956174" y="650357"/>
                </a:lnTo>
                <a:lnTo>
                  <a:pt x="1947657" y="647191"/>
                </a:lnTo>
                <a:lnTo>
                  <a:pt x="1939673" y="643498"/>
                </a:lnTo>
                <a:lnTo>
                  <a:pt x="1932221" y="638749"/>
                </a:lnTo>
                <a:lnTo>
                  <a:pt x="1925834" y="634001"/>
                </a:lnTo>
                <a:lnTo>
                  <a:pt x="1918914" y="627670"/>
                </a:lnTo>
                <a:lnTo>
                  <a:pt x="1913591" y="621866"/>
                </a:lnTo>
                <a:lnTo>
                  <a:pt x="1907736" y="614479"/>
                </a:lnTo>
                <a:lnTo>
                  <a:pt x="1903478" y="607093"/>
                </a:lnTo>
                <a:lnTo>
                  <a:pt x="1899752" y="599179"/>
                </a:lnTo>
                <a:lnTo>
                  <a:pt x="1897091" y="591264"/>
                </a:lnTo>
                <a:lnTo>
                  <a:pt x="1894429" y="582295"/>
                </a:lnTo>
                <a:lnTo>
                  <a:pt x="1893365" y="573853"/>
                </a:lnTo>
                <a:lnTo>
                  <a:pt x="1892300" y="564884"/>
                </a:lnTo>
                <a:lnTo>
                  <a:pt x="1893365" y="555387"/>
                </a:lnTo>
                <a:lnTo>
                  <a:pt x="1894429" y="546417"/>
                </a:lnTo>
                <a:lnTo>
                  <a:pt x="1897091" y="537976"/>
                </a:lnTo>
                <a:lnTo>
                  <a:pt x="1899752" y="529534"/>
                </a:lnTo>
                <a:lnTo>
                  <a:pt x="1903478" y="521620"/>
                </a:lnTo>
                <a:lnTo>
                  <a:pt x="1907736" y="514233"/>
                </a:lnTo>
                <a:lnTo>
                  <a:pt x="1913591" y="507902"/>
                </a:lnTo>
                <a:lnTo>
                  <a:pt x="1918914" y="501043"/>
                </a:lnTo>
                <a:lnTo>
                  <a:pt x="1925834" y="495767"/>
                </a:lnTo>
                <a:lnTo>
                  <a:pt x="1932221" y="489963"/>
                </a:lnTo>
                <a:lnTo>
                  <a:pt x="1939673" y="485742"/>
                </a:lnTo>
                <a:lnTo>
                  <a:pt x="1947657" y="482049"/>
                </a:lnTo>
                <a:lnTo>
                  <a:pt x="1956174" y="478883"/>
                </a:lnTo>
                <a:lnTo>
                  <a:pt x="1964690" y="476773"/>
                </a:lnTo>
                <a:lnTo>
                  <a:pt x="1973739" y="475717"/>
                </a:lnTo>
                <a:lnTo>
                  <a:pt x="1983320" y="474662"/>
                </a:lnTo>
                <a:close/>
                <a:moveTo>
                  <a:pt x="1272118" y="474662"/>
                </a:moveTo>
                <a:lnTo>
                  <a:pt x="1281114" y="475717"/>
                </a:lnTo>
                <a:lnTo>
                  <a:pt x="1290639" y="476773"/>
                </a:lnTo>
                <a:lnTo>
                  <a:pt x="1299105" y="478883"/>
                </a:lnTo>
                <a:lnTo>
                  <a:pt x="1307572" y="482049"/>
                </a:lnTo>
                <a:lnTo>
                  <a:pt x="1315509" y="485742"/>
                </a:lnTo>
                <a:lnTo>
                  <a:pt x="1322918" y="489963"/>
                </a:lnTo>
                <a:lnTo>
                  <a:pt x="1329268" y="495767"/>
                </a:lnTo>
                <a:lnTo>
                  <a:pt x="1336147" y="501043"/>
                </a:lnTo>
                <a:lnTo>
                  <a:pt x="1341439" y="507902"/>
                </a:lnTo>
                <a:lnTo>
                  <a:pt x="1347260" y="514233"/>
                </a:lnTo>
                <a:lnTo>
                  <a:pt x="1351493" y="521620"/>
                </a:lnTo>
                <a:lnTo>
                  <a:pt x="1355197" y="529534"/>
                </a:lnTo>
                <a:lnTo>
                  <a:pt x="1357843" y="537976"/>
                </a:lnTo>
                <a:lnTo>
                  <a:pt x="1360489" y="546417"/>
                </a:lnTo>
                <a:lnTo>
                  <a:pt x="1361547" y="555387"/>
                </a:lnTo>
                <a:lnTo>
                  <a:pt x="1362076" y="564884"/>
                </a:lnTo>
                <a:lnTo>
                  <a:pt x="1361547" y="573853"/>
                </a:lnTo>
                <a:lnTo>
                  <a:pt x="1360489" y="582295"/>
                </a:lnTo>
                <a:lnTo>
                  <a:pt x="1357843" y="591264"/>
                </a:lnTo>
                <a:lnTo>
                  <a:pt x="1355197" y="599179"/>
                </a:lnTo>
                <a:lnTo>
                  <a:pt x="1351493" y="607093"/>
                </a:lnTo>
                <a:lnTo>
                  <a:pt x="1347260" y="614479"/>
                </a:lnTo>
                <a:lnTo>
                  <a:pt x="1341439" y="621866"/>
                </a:lnTo>
                <a:lnTo>
                  <a:pt x="1336147" y="627670"/>
                </a:lnTo>
                <a:lnTo>
                  <a:pt x="1329268" y="634001"/>
                </a:lnTo>
                <a:lnTo>
                  <a:pt x="1322918" y="638749"/>
                </a:lnTo>
                <a:lnTo>
                  <a:pt x="1315509" y="643498"/>
                </a:lnTo>
                <a:lnTo>
                  <a:pt x="1307572" y="647191"/>
                </a:lnTo>
                <a:lnTo>
                  <a:pt x="1299105" y="650357"/>
                </a:lnTo>
                <a:lnTo>
                  <a:pt x="1290639" y="651940"/>
                </a:lnTo>
                <a:lnTo>
                  <a:pt x="1281114" y="654050"/>
                </a:lnTo>
                <a:lnTo>
                  <a:pt x="1272118" y="654050"/>
                </a:lnTo>
                <a:lnTo>
                  <a:pt x="1263122" y="654050"/>
                </a:lnTo>
                <a:lnTo>
                  <a:pt x="1254655" y="651940"/>
                </a:lnTo>
                <a:lnTo>
                  <a:pt x="1245659" y="650357"/>
                </a:lnTo>
                <a:lnTo>
                  <a:pt x="1237722" y="647191"/>
                </a:lnTo>
                <a:lnTo>
                  <a:pt x="1229784" y="643498"/>
                </a:lnTo>
                <a:lnTo>
                  <a:pt x="1222376" y="638749"/>
                </a:lnTo>
                <a:lnTo>
                  <a:pt x="1214968" y="634001"/>
                </a:lnTo>
                <a:lnTo>
                  <a:pt x="1209147" y="627670"/>
                </a:lnTo>
                <a:lnTo>
                  <a:pt x="1202797" y="621866"/>
                </a:lnTo>
                <a:lnTo>
                  <a:pt x="1198034" y="614479"/>
                </a:lnTo>
                <a:lnTo>
                  <a:pt x="1193272" y="607093"/>
                </a:lnTo>
                <a:lnTo>
                  <a:pt x="1189567" y="599179"/>
                </a:lnTo>
                <a:lnTo>
                  <a:pt x="1186392" y="591264"/>
                </a:lnTo>
                <a:lnTo>
                  <a:pt x="1184805" y="582295"/>
                </a:lnTo>
                <a:lnTo>
                  <a:pt x="1182688" y="573853"/>
                </a:lnTo>
                <a:lnTo>
                  <a:pt x="1182688" y="564884"/>
                </a:lnTo>
                <a:lnTo>
                  <a:pt x="1182688" y="555387"/>
                </a:lnTo>
                <a:lnTo>
                  <a:pt x="1184805" y="546417"/>
                </a:lnTo>
                <a:lnTo>
                  <a:pt x="1186392" y="537976"/>
                </a:lnTo>
                <a:lnTo>
                  <a:pt x="1189567" y="529534"/>
                </a:lnTo>
                <a:lnTo>
                  <a:pt x="1193272" y="521620"/>
                </a:lnTo>
                <a:lnTo>
                  <a:pt x="1198034" y="514233"/>
                </a:lnTo>
                <a:lnTo>
                  <a:pt x="1202797" y="507902"/>
                </a:lnTo>
                <a:lnTo>
                  <a:pt x="1209147" y="501043"/>
                </a:lnTo>
                <a:lnTo>
                  <a:pt x="1214968" y="495767"/>
                </a:lnTo>
                <a:lnTo>
                  <a:pt x="1222376" y="489963"/>
                </a:lnTo>
                <a:lnTo>
                  <a:pt x="1229784" y="485742"/>
                </a:lnTo>
                <a:lnTo>
                  <a:pt x="1237722" y="482049"/>
                </a:lnTo>
                <a:lnTo>
                  <a:pt x="1245659" y="478883"/>
                </a:lnTo>
                <a:lnTo>
                  <a:pt x="1254655" y="476773"/>
                </a:lnTo>
                <a:lnTo>
                  <a:pt x="1263122" y="475717"/>
                </a:lnTo>
                <a:lnTo>
                  <a:pt x="1272118" y="474662"/>
                </a:lnTo>
                <a:close/>
                <a:moveTo>
                  <a:pt x="1036109" y="474662"/>
                </a:moveTo>
                <a:lnTo>
                  <a:pt x="1045105" y="475717"/>
                </a:lnTo>
                <a:lnTo>
                  <a:pt x="1053571" y="476773"/>
                </a:lnTo>
                <a:lnTo>
                  <a:pt x="1062038" y="478883"/>
                </a:lnTo>
                <a:lnTo>
                  <a:pt x="1070505" y="482049"/>
                </a:lnTo>
                <a:lnTo>
                  <a:pt x="1078442" y="485742"/>
                </a:lnTo>
                <a:lnTo>
                  <a:pt x="1085851" y="489963"/>
                </a:lnTo>
                <a:lnTo>
                  <a:pt x="1092730" y="495767"/>
                </a:lnTo>
                <a:lnTo>
                  <a:pt x="1099080" y="501043"/>
                </a:lnTo>
                <a:lnTo>
                  <a:pt x="1105430" y="507902"/>
                </a:lnTo>
                <a:lnTo>
                  <a:pt x="1110192" y="514233"/>
                </a:lnTo>
                <a:lnTo>
                  <a:pt x="1114426" y="521620"/>
                </a:lnTo>
                <a:lnTo>
                  <a:pt x="1118659" y="529534"/>
                </a:lnTo>
                <a:lnTo>
                  <a:pt x="1121834" y="537976"/>
                </a:lnTo>
                <a:lnTo>
                  <a:pt x="1123422" y="546417"/>
                </a:lnTo>
                <a:lnTo>
                  <a:pt x="1125009" y="555387"/>
                </a:lnTo>
                <a:lnTo>
                  <a:pt x="1125538" y="564884"/>
                </a:lnTo>
                <a:lnTo>
                  <a:pt x="1125009" y="573853"/>
                </a:lnTo>
                <a:lnTo>
                  <a:pt x="1123422" y="582295"/>
                </a:lnTo>
                <a:lnTo>
                  <a:pt x="1121834" y="591264"/>
                </a:lnTo>
                <a:lnTo>
                  <a:pt x="1118659" y="599179"/>
                </a:lnTo>
                <a:lnTo>
                  <a:pt x="1114426" y="607093"/>
                </a:lnTo>
                <a:lnTo>
                  <a:pt x="1110192" y="614479"/>
                </a:lnTo>
                <a:lnTo>
                  <a:pt x="1105430" y="621866"/>
                </a:lnTo>
                <a:lnTo>
                  <a:pt x="1099080" y="627670"/>
                </a:lnTo>
                <a:lnTo>
                  <a:pt x="1092730" y="634001"/>
                </a:lnTo>
                <a:lnTo>
                  <a:pt x="1085851" y="638749"/>
                </a:lnTo>
                <a:lnTo>
                  <a:pt x="1078442" y="643498"/>
                </a:lnTo>
                <a:lnTo>
                  <a:pt x="1070505" y="647191"/>
                </a:lnTo>
                <a:lnTo>
                  <a:pt x="1062038" y="650357"/>
                </a:lnTo>
                <a:lnTo>
                  <a:pt x="1053571" y="651940"/>
                </a:lnTo>
                <a:lnTo>
                  <a:pt x="1045105" y="654050"/>
                </a:lnTo>
                <a:lnTo>
                  <a:pt x="1036109" y="654050"/>
                </a:lnTo>
                <a:lnTo>
                  <a:pt x="1026055" y="654050"/>
                </a:lnTo>
                <a:lnTo>
                  <a:pt x="1017588" y="651940"/>
                </a:lnTo>
                <a:lnTo>
                  <a:pt x="1009121" y="650357"/>
                </a:lnTo>
                <a:lnTo>
                  <a:pt x="1000655" y="647191"/>
                </a:lnTo>
                <a:lnTo>
                  <a:pt x="992717" y="643498"/>
                </a:lnTo>
                <a:lnTo>
                  <a:pt x="985309" y="638749"/>
                </a:lnTo>
                <a:lnTo>
                  <a:pt x="978959" y="634001"/>
                </a:lnTo>
                <a:lnTo>
                  <a:pt x="972079" y="627670"/>
                </a:lnTo>
                <a:lnTo>
                  <a:pt x="966259" y="621866"/>
                </a:lnTo>
                <a:lnTo>
                  <a:pt x="960967" y="614479"/>
                </a:lnTo>
                <a:lnTo>
                  <a:pt x="956734" y="607093"/>
                </a:lnTo>
                <a:lnTo>
                  <a:pt x="952500" y="599179"/>
                </a:lnTo>
                <a:lnTo>
                  <a:pt x="949325" y="591264"/>
                </a:lnTo>
                <a:lnTo>
                  <a:pt x="947738" y="582295"/>
                </a:lnTo>
                <a:lnTo>
                  <a:pt x="946679" y="573853"/>
                </a:lnTo>
                <a:lnTo>
                  <a:pt x="946150" y="564884"/>
                </a:lnTo>
                <a:lnTo>
                  <a:pt x="946679" y="555387"/>
                </a:lnTo>
                <a:lnTo>
                  <a:pt x="947738" y="546417"/>
                </a:lnTo>
                <a:lnTo>
                  <a:pt x="949325" y="537976"/>
                </a:lnTo>
                <a:lnTo>
                  <a:pt x="952500" y="529534"/>
                </a:lnTo>
                <a:lnTo>
                  <a:pt x="956734" y="521620"/>
                </a:lnTo>
                <a:lnTo>
                  <a:pt x="960967" y="514233"/>
                </a:lnTo>
                <a:lnTo>
                  <a:pt x="966259" y="507902"/>
                </a:lnTo>
                <a:lnTo>
                  <a:pt x="972079" y="501043"/>
                </a:lnTo>
                <a:lnTo>
                  <a:pt x="978959" y="495767"/>
                </a:lnTo>
                <a:lnTo>
                  <a:pt x="985309" y="489963"/>
                </a:lnTo>
                <a:lnTo>
                  <a:pt x="992717" y="485742"/>
                </a:lnTo>
                <a:lnTo>
                  <a:pt x="1000655" y="482049"/>
                </a:lnTo>
                <a:lnTo>
                  <a:pt x="1009121" y="478883"/>
                </a:lnTo>
                <a:lnTo>
                  <a:pt x="1017588" y="476773"/>
                </a:lnTo>
                <a:lnTo>
                  <a:pt x="1026055" y="475717"/>
                </a:lnTo>
                <a:lnTo>
                  <a:pt x="1036109" y="474662"/>
                </a:lnTo>
                <a:close/>
                <a:moveTo>
                  <a:pt x="799572" y="474662"/>
                </a:moveTo>
                <a:lnTo>
                  <a:pt x="809097" y="475717"/>
                </a:lnTo>
                <a:lnTo>
                  <a:pt x="817564" y="476773"/>
                </a:lnTo>
                <a:lnTo>
                  <a:pt x="826559" y="478883"/>
                </a:lnTo>
                <a:lnTo>
                  <a:pt x="834497" y="482049"/>
                </a:lnTo>
                <a:lnTo>
                  <a:pt x="842434" y="485742"/>
                </a:lnTo>
                <a:lnTo>
                  <a:pt x="849843" y="489963"/>
                </a:lnTo>
                <a:lnTo>
                  <a:pt x="856722" y="495767"/>
                </a:lnTo>
                <a:lnTo>
                  <a:pt x="863072" y="501043"/>
                </a:lnTo>
                <a:lnTo>
                  <a:pt x="868893" y="507902"/>
                </a:lnTo>
                <a:lnTo>
                  <a:pt x="874185" y="514233"/>
                </a:lnTo>
                <a:lnTo>
                  <a:pt x="878947" y="521620"/>
                </a:lnTo>
                <a:lnTo>
                  <a:pt x="882651" y="529534"/>
                </a:lnTo>
                <a:lnTo>
                  <a:pt x="885826" y="537976"/>
                </a:lnTo>
                <a:lnTo>
                  <a:pt x="887414" y="546417"/>
                </a:lnTo>
                <a:lnTo>
                  <a:pt x="889001" y="555387"/>
                </a:lnTo>
                <a:lnTo>
                  <a:pt x="889001" y="564884"/>
                </a:lnTo>
                <a:lnTo>
                  <a:pt x="889001" y="573853"/>
                </a:lnTo>
                <a:lnTo>
                  <a:pt x="887414" y="582295"/>
                </a:lnTo>
                <a:lnTo>
                  <a:pt x="885826" y="591264"/>
                </a:lnTo>
                <a:lnTo>
                  <a:pt x="882651" y="599179"/>
                </a:lnTo>
                <a:lnTo>
                  <a:pt x="878947" y="607093"/>
                </a:lnTo>
                <a:lnTo>
                  <a:pt x="874185" y="614479"/>
                </a:lnTo>
                <a:lnTo>
                  <a:pt x="868893" y="621866"/>
                </a:lnTo>
                <a:lnTo>
                  <a:pt x="863072" y="627670"/>
                </a:lnTo>
                <a:lnTo>
                  <a:pt x="856722" y="634001"/>
                </a:lnTo>
                <a:lnTo>
                  <a:pt x="849843" y="638749"/>
                </a:lnTo>
                <a:lnTo>
                  <a:pt x="842434" y="643498"/>
                </a:lnTo>
                <a:lnTo>
                  <a:pt x="834497" y="647191"/>
                </a:lnTo>
                <a:lnTo>
                  <a:pt x="826559" y="650357"/>
                </a:lnTo>
                <a:lnTo>
                  <a:pt x="817564" y="651940"/>
                </a:lnTo>
                <a:lnTo>
                  <a:pt x="809097" y="654050"/>
                </a:lnTo>
                <a:lnTo>
                  <a:pt x="799572" y="654050"/>
                </a:lnTo>
                <a:lnTo>
                  <a:pt x="790576" y="654050"/>
                </a:lnTo>
                <a:lnTo>
                  <a:pt x="781580" y="651940"/>
                </a:lnTo>
                <a:lnTo>
                  <a:pt x="773113" y="650357"/>
                </a:lnTo>
                <a:lnTo>
                  <a:pt x="764647" y="647191"/>
                </a:lnTo>
                <a:lnTo>
                  <a:pt x="756709" y="643498"/>
                </a:lnTo>
                <a:lnTo>
                  <a:pt x="749301" y="638749"/>
                </a:lnTo>
                <a:lnTo>
                  <a:pt x="742422" y="634001"/>
                </a:lnTo>
                <a:lnTo>
                  <a:pt x="735542" y="627670"/>
                </a:lnTo>
                <a:lnTo>
                  <a:pt x="730251" y="621866"/>
                </a:lnTo>
                <a:lnTo>
                  <a:pt x="724959" y="614479"/>
                </a:lnTo>
                <a:lnTo>
                  <a:pt x="720726" y="607093"/>
                </a:lnTo>
                <a:lnTo>
                  <a:pt x="717022" y="599179"/>
                </a:lnTo>
                <a:lnTo>
                  <a:pt x="713847" y="591264"/>
                </a:lnTo>
                <a:lnTo>
                  <a:pt x="711201" y="582295"/>
                </a:lnTo>
                <a:lnTo>
                  <a:pt x="710142" y="573853"/>
                </a:lnTo>
                <a:lnTo>
                  <a:pt x="709613" y="564884"/>
                </a:lnTo>
                <a:lnTo>
                  <a:pt x="710142" y="555387"/>
                </a:lnTo>
                <a:lnTo>
                  <a:pt x="711201" y="546417"/>
                </a:lnTo>
                <a:lnTo>
                  <a:pt x="713847" y="537976"/>
                </a:lnTo>
                <a:lnTo>
                  <a:pt x="717022" y="529534"/>
                </a:lnTo>
                <a:lnTo>
                  <a:pt x="720726" y="521620"/>
                </a:lnTo>
                <a:lnTo>
                  <a:pt x="724959" y="514233"/>
                </a:lnTo>
                <a:lnTo>
                  <a:pt x="730251" y="507902"/>
                </a:lnTo>
                <a:lnTo>
                  <a:pt x="735542" y="501043"/>
                </a:lnTo>
                <a:lnTo>
                  <a:pt x="742422" y="495767"/>
                </a:lnTo>
                <a:lnTo>
                  <a:pt x="749301" y="489963"/>
                </a:lnTo>
                <a:lnTo>
                  <a:pt x="756709" y="485742"/>
                </a:lnTo>
                <a:lnTo>
                  <a:pt x="764647" y="482049"/>
                </a:lnTo>
                <a:lnTo>
                  <a:pt x="773113" y="478883"/>
                </a:lnTo>
                <a:lnTo>
                  <a:pt x="781580" y="476773"/>
                </a:lnTo>
                <a:lnTo>
                  <a:pt x="790576" y="475717"/>
                </a:lnTo>
                <a:lnTo>
                  <a:pt x="799572" y="474662"/>
                </a:lnTo>
                <a:close/>
                <a:moveTo>
                  <a:pt x="563032" y="474662"/>
                </a:moveTo>
                <a:lnTo>
                  <a:pt x="571975" y="475717"/>
                </a:lnTo>
                <a:lnTo>
                  <a:pt x="580918" y="476773"/>
                </a:lnTo>
                <a:lnTo>
                  <a:pt x="589335" y="478883"/>
                </a:lnTo>
                <a:lnTo>
                  <a:pt x="597226" y="482049"/>
                </a:lnTo>
                <a:lnTo>
                  <a:pt x="605117" y="485742"/>
                </a:lnTo>
                <a:lnTo>
                  <a:pt x="613008" y="489963"/>
                </a:lnTo>
                <a:lnTo>
                  <a:pt x="619847" y="495767"/>
                </a:lnTo>
                <a:lnTo>
                  <a:pt x="625633" y="501043"/>
                </a:lnTo>
                <a:lnTo>
                  <a:pt x="631946" y="507902"/>
                </a:lnTo>
                <a:lnTo>
                  <a:pt x="636681" y="514233"/>
                </a:lnTo>
                <a:lnTo>
                  <a:pt x="641415" y="521620"/>
                </a:lnTo>
                <a:lnTo>
                  <a:pt x="645098" y="529534"/>
                </a:lnTo>
                <a:lnTo>
                  <a:pt x="648254" y="537976"/>
                </a:lnTo>
                <a:lnTo>
                  <a:pt x="650885" y="546417"/>
                </a:lnTo>
                <a:lnTo>
                  <a:pt x="651937" y="555387"/>
                </a:lnTo>
                <a:lnTo>
                  <a:pt x="652463" y="564884"/>
                </a:lnTo>
                <a:lnTo>
                  <a:pt x="651937" y="573853"/>
                </a:lnTo>
                <a:lnTo>
                  <a:pt x="650885" y="582295"/>
                </a:lnTo>
                <a:lnTo>
                  <a:pt x="648254" y="591264"/>
                </a:lnTo>
                <a:lnTo>
                  <a:pt x="645098" y="599179"/>
                </a:lnTo>
                <a:lnTo>
                  <a:pt x="641415" y="607093"/>
                </a:lnTo>
                <a:lnTo>
                  <a:pt x="636681" y="614479"/>
                </a:lnTo>
                <a:lnTo>
                  <a:pt x="631946" y="621866"/>
                </a:lnTo>
                <a:lnTo>
                  <a:pt x="625633" y="627670"/>
                </a:lnTo>
                <a:lnTo>
                  <a:pt x="619847" y="634001"/>
                </a:lnTo>
                <a:lnTo>
                  <a:pt x="613008" y="638749"/>
                </a:lnTo>
                <a:lnTo>
                  <a:pt x="605117" y="643498"/>
                </a:lnTo>
                <a:lnTo>
                  <a:pt x="597226" y="647191"/>
                </a:lnTo>
                <a:lnTo>
                  <a:pt x="589335" y="650357"/>
                </a:lnTo>
                <a:lnTo>
                  <a:pt x="580918" y="651940"/>
                </a:lnTo>
                <a:lnTo>
                  <a:pt x="571975" y="654050"/>
                </a:lnTo>
                <a:lnTo>
                  <a:pt x="563032" y="654050"/>
                </a:lnTo>
                <a:lnTo>
                  <a:pt x="554089" y="654050"/>
                </a:lnTo>
                <a:lnTo>
                  <a:pt x="544620" y="651940"/>
                </a:lnTo>
                <a:lnTo>
                  <a:pt x="536202" y="650357"/>
                </a:lnTo>
                <a:lnTo>
                  <a:pt x="527785" y="647191"/>
                </a:lnTo>
                <a:lnTo>
                  <a:pt x="519894" y="643498"/>
                </a:lnTo>
                <a:lnTo>
                  <a:pt x="512530" y="638749"/>
                </a:lnTo>
                <a:lnTo>
                  <a:pt x="506217" y="634001"/>
                </a:lnTo>
                <a:lnTo>
                  <a:pt x="499378" y="627670"/>
                </a:lnTo>
                <a:lnTo>
                  <a:pt x="494117" y="621866"/>
                </a:lnTo>
                <a:lnTo>
                  <a:pt x="488331" y="614479"/>
                </a:lnTo>
                <a:lnTo>
                  <a:pt x="484122" y="607093"/>
                </a:lnTo>
                <a:lnTo>
                  <a:pt x="480440" y="599179"/>
                </a:lnTo>
                <a:lnTo>
                  <a:pt x="477809" y="591264"/>
                </a:lnTo>
                <a:lnTo>
                  <a:pt x="475179" y="582295"/>
                </a:lnTo>
                <a:lnTo>
                  <a:pt x="474127" y="573853"/>
                </a:lnTo>
                <a:lnTo>
                  <a:pt x="473075" y="564884"/>
                </a:lnTo>
                <a:lnTo>
                  <a:pt x="474127" y="555387"/>
                </a:lnTo>
                <a:lnTo>
                  <a:pt x="475179" y="546417"/>
                </a:lnTo>
                <a:lnTo>
                  <a:pt x="477809" y="537976"/>
                </a:lnTo>
                <a:lnTo>
                  <a:pt x="480440" y="529534"/>
                </a:lnTo>
                <a:lnTo>
                  <a:pt x="484122" y="521620"/>
                </a:lnTo>
                <a:lnTo>
                  <a:pt x="488331" y="514233"/>
                </a:lnTo>
                <a:lnTo>
                  <a:pt x="494117" y="507902"/>
                </a:lnTo>
                <a:lnTo>
                  <a:pt x="499378" y="501043"/>
                </a:lnTo>
                <a:lnTo>
                  <a:pt x="506217" y="495767"/>
                </a:lnTo>
                <a:lnTo>
                  <a:pt x="512530" y="489963"/>
                </a:lnTo>
                <a:lnTo>
                  <a:pt x="519894" y="485742"/>
                </a:lnTo>
                <a:lnTo>
                  <a:pt x="527785" y="482049"/>
                </a:lnTo>
                <a:lnTo>
                  <a:pt x="536202" y="478883"/>
                </a:lnTo>
                <a:lnTo>
                  <a:pt x="544620" y="476773"/>
                </a:lnTo>
                <a:lnTo>
                  <a:pt x="554089" y="475717"/>
                </a:lnTo>
                <a:lnTo>
                  <a:pt x="563032" y="474662"/>
                </a:lnTo>
                <a:close/>
                <a:moveTo>
                  <a:pt x="2456393" y="238125"/>
                </a:moveTo>
                <a:lnTo>
                  <a:pt x="2465389" y="238653"/>
                </a:lnTo>
                <a:lnTo>
                  <a:pt x="2474384" y="239708"/>
                </a:lnTo>
                <a:lnTo>
                  <a:pt x="2482851" y="242346"/>
                </a:lnTo>
                <a:lnTo>
                  <a:pt x="2491318" y="245512"/>
                </a:lnTo>
                <a:lnTo>
                  <a:pt x="2499255" y="249205"/>
                </a:lnTo>
                <a:lnTo>
                  <a:pt x="2506664" y="253426"/>
                </a:lnTo>
                <a:lnTo>
                  <a:pt x="2513543" y="258702"/>
                </a:lnTo>
                <a:lnTo>
                  <a:pt x="2519893" y="263978"/>
                </a:lnTo>
                <a:lnTo>
                  <a:pt x="2525714" y="270837"/>
                </a:lnTo>
                <a:lnTo>
                  <a:pt x="2531005" y="277696"/>
                </a:lnTo>
                <a:lnTo>
                  <a:pt x="2535238" y="285610"/>
                </a:lnTo>
                <a:lnTo>
                  <a:pt x="2538943" y="292469"/>
                </a:lnTo>
                <a:lnTo>
                  <a:pt x="2542118" y="301439"/>
                </a:lnTo>
                <a:lnTo>
                  <a:pt x="2544234" y="309880"/>
                </a:lnTo>
                <a:lnTo>
                  <a:pt x="2545822" y="318850"/>
                </a:lnTo>
                <a:lnTo>
                  <a:pt x="2546351" y="327819"/>
                </a:lnTo>
                <a:lnTo>
                  <a:pt x="2545822" y="336789"/>
                </a:lnTo>
                <a:lnTo>
                  <a:pt x="2544234" y="346286"/>
                </a:lnTo>
                <a:lnTo>
                  <a:pt x="2542118" y="354727"/>
                </a:lnTo>
                <a:lnTo>
                  <a:pt x="2538943" y="362642"/>
                </a:lnTo>
                <a:lnTo>
                  <a:pt x="2535238" y="370556"/>
                </a:lnTo>
                <a:lnTo>
                  <a:pt x="2531005" y="378470"/>
                </a:lnTo>
                <a:lnTo>
                  <a:pt x="2525714" y="384801"/>
                </a:lnTo>
                <a:lnTo>
                  <a:pt x="2519893" y="391133"/>
                </a:lnTo>
                <a:lnTo>
                  <a:pt x="2513543" y="396936"/>
                </a:lnTo>
                <a:lnTo>
                  <a:pt x="2506664" y="402212"/>
                </a:lnTo>
                <a:lnTo>
                  <a:pt x="2499255" y="406961"/>
                </a:lnTo>
                <a:lnTo>
                  <a:pt x="2491318" y="410654"/>
                </a:lnTo>
                <a:lnTo>
                  <a:pt x="2482851" y="413292"/>
                </a:lnTo>
                <a:lnTo>
                  <a:pt x="2474384" y="415930"/>
                </a:lnTo>
                <a:lnTo>
                  <a:pt x="2465389" y="416986"/>
                </a:lnTo>
                <a:lnTo>
                  <a:pt x="2456393" y="417513"/>
                </a:lnTo>
                <a:lnTo>
                  <a:pt x="2446868" y="416986"/>
                </a:lnTo>
                <a:lnTo>
                  <a:pt x="2438401" y="415930"/>
                </a:lnTo>
                <a:lnTo>
                  <a:pt x="2429405" y="413292"/>
                </a:lnTo>
                <a:lnTo>
                  <a:pt x="2421468" y="410654"/>
                </a:lnTo>
                <a:lnTo>
                  <a:pt x="2413530" y="406961"/>
                </a:lnTo>
                <a:lnTo>
                  <a:pt x="2406122" y="402212"/>
                </a:lnTo>
                <a:lnTo>
                  <a:pt x="2399243" y="396936"/>
                </a:lnTo>
                <a:lnTo>
                  <a:pt x="2392892" y="391133"/>
                </a:lnTo>
                <a:lnTo>
                  <a:pt x="2387072" y="384801"/>
                </a:lnTo>
                <a:lnTo>
                  <a:pt x="2381780" y="378470"/>
                </a:lnTo>
                <a:lnTo>
                  <a:pt x="2377017" y="370556"/>
                </a:lnTo>
                <a:lnTo>
                  <a:pt x="2373313" y="362642"/>
                </a:lnTo>
                <a:lnTo>
                  <a:pt x="2370138" y="354727"/>
                </a:lnTo>
                <a:lnTo>
                  <a:pt x="2368551" y="346286"/>
                </a:lnTo>
                <a:lnTo>
                  <a:pt x="2366963" y="336789"/>
                </a:lnTo>
                <a:lnTo>
                  <a:pt x="2366963" y="327819"/>
                </a:lnTo>
                <a:lnTo>
                  <a:pt x="2366963" y="318850"/>
                </a:lnTo>
                <a:lnTo>
                  <a:pt x="2368551" y="309880"/>
                </a:lnTo>
                <a:lnTo>
                  <a:pt x="2370138" y="301439"/>
                </a:lnTo>
                <a:lnTo>
                  <a:pt x="2373313" y="292469"/>
                </a:lnTo>
                <a:lnTo>
                  <a:pt x="2377017" y="285610"/>
                </a:lnTo>
                <a:lnTo>
                  <a:pt x="2381780" y="277696"/>
                </a:lnTo>
                <a:lnTo>
                  <a:pt x="2387072" y="270837"/>
                </a:lnTo>
                <a:lnTo>
                  <a:pt x="2392892" y="263978"/>
                </a:lnTo>
                <a:lnTo>
                  <a:pt x="2399243" y="258702"/>
                </a:lnTo>
                <a:lnTo>
                  <a:pt x="2406122" y="253426"/>
                </a:lnTo>
                <a:lnTo>
                  <a:pt x="2413530" y="249205"/>
                </a:lnTo>
                <a:lnTo>
                  <a:pt x="2421468" y="245512"/>
                </a:lnTo>
                <a:lnTo>
                  <a:pt x="2429405" y="242346"/>
                </a:lnTo>
                <a:lnTo>
                  <a:pt x="2438401" y="239708"/>
                </a:lnTo>
                <a:lnTo>
                  <a:pt x="2446868" y="238653"/>
                </a:lnTo>
                <a:lnTo>
                  <a:pt x="2456393" y="238125"/>
                </a:lnTo>
                <a:close/>
                <a:moveTo>
                  <a:pt x="2220384" y="238125"/>
                </a:moveTo>
                <a:lnTo>
                  <a:pt x="2229909" y="238653"/>
                </a:lnTo>
                <a:lnTo>
                  <a:pt x="2238376" y="239708"/>
                </a:lnTo>
                <a:lnTo>
                  <a:pt x="2246842" y="242346"/>
                </a:lnTo>
                <a:lnTo>
                  <a:pt x="2255309" y="245512"/>
                </a:lnTo>
                <a:lnTo>
                  <a:pt x="2263246" y="249205"/>
                </a:lnTo>
                <a:lnTo>
                  <a:pt x="2270655" y="253426"/>
                </a:lnTo>
                <a:lnTo>
                  <a:pt x="2277005" y="258702"/>
                </a:lnTo>
                <a:lnTo>
                  <a:pt x="2283884" y="263978"/>
                </a:lnTo>
                <a:lnTo>
                  <a:pt x="2289705" y="270837"/>
                </a:lnTo>
                <a:lnTo>
                  <a:pt x="2294997" y="277696"/>
                </a:lnTo>
                <a:lnTo>
                  <a:pt x="2299230" y="285610"/>
                </a:lnTo>
                <a:lnTo>
                  <a:pt x="2303463" y="292469"/>
                </a:lnTo>
                <a:lnTo>
                  <a:pt x="2306109" y="301439"/>
                </a:lnTo>
                <a:lnTo>
                  <a:pt x="2308226" y="309880"/>
                </a:lnTo>
                <a:lnTo>
                  <a:pt x="2309284" y="318850"/>
                </a:lnTo>
                <a:lnTo>
                  <a:pt x="2309813" y="327819"/>
                </a:lnTo>
                <a:lnTo>
                  <a:pt x="2309284" y="336789"/>
                </a:lnTo>
                <a:lnTo>
                  <a:pt x="2308226" y="346286"/>
                </a:lnTo>
                <a:lnTo>
                  <a:pt x="2306109" y="354727"/>
                </a:lnTo>
                <a:lnTo>
                  <a:pt x="2303463" y="362642"/>
                </a:lnTo>
                <a:lnTo>
                  <a:pt x="2299230" y="370556"/>
                </a:lnTo>
                <a:lnTo>
                  <a:pt x="2294997" y="378470"/>
                </a:lnTo>
                <a:lnTo>
                  <a:pt x="2289705" y="384801"/>
                </a:lnTo>
                <a:lnTo>
                  <a:pt x="2283884" y="391133"/>
                </a:lnTo>
                <a:lnTo>
                  <a:pt x="2277005" y="396936"/>
                </a:lnTo>
                <a:lnTo>
                  <a:pt x="2270655" y="402212"/>
                </a:lnTo>
                <a:lnTo>
                  <a:pt x="2263246" y="406961"/>
                </a:lnTo>
                <a:lnTo>
                  <a:pt x="2255309" y="410654"/>
                </a:lnTo>
                <a:lnTo>
                  <a:pt x="2246842" y="413292"/>
                </a:lnTo>
                <a:lnTo>
                  <a:pt x="2238376" y="415930"/>
                </a:lnTo>
                <a:lnTo>
                  <a:pt x="2229909" y="416986"/>
                </a:lnTo>
                <a:lnTo>
                  <a:pt x="2220384" y="417513"/>
                </a:lnTo>
                <a:lnTo>
                  <a:pt x="2210859" y="416986"/>
                </a:lnTo>
                <a:lnTo>
                  <a:pt x="2202392" y="415930"/>
                </a:lnTo>
                <a:lnTo>
                  <a:pt x="2193925" y="413292"/>
                </a:lnTo>
                <a:lnTo>
                  <a:pt x="2185459" y="410654"/>
                </a:lnTo>
                <a:lnTo>
                  <a:pt x="2177521" y="406961"/>
                </a:lnTo>
                <a:lnTo>
                  <a:pt x="2170113" y="402212"/>
                </a:lnTo>
                <a:lnTo>
                  <a:pt x="2163234" y="396936"/>
                </a:lnTo>
                <a:lnTo>
                  <a:pt x="2156354" y="391133"/>
                </a:lnTo>
                <a:lnTo>
                  <a:pt x="2151063" y="384801"/>
                </a:lnTo>
                <a:lnTo>
                  <a:pt x="2145771" y="378470"/>
                </a:lnTo>
                <a:lnTo>
                  <a:pt x="2141538" y="370556"/>
                </a:lnTo>
                <a:lnTo>
                  <a:pt x="2137304" y="362642"/>
                </a:lnTo>
                <a:lnTo>
                  <a:pt x="2134129" y="354727"/>
                </a:lnTo>
                <a:lnTo>
                  <a:pt x="2132013" y="346286"/>
                </a:lnTo>
                <a:lnTo>
                  <a:pt x="2130954" y="336789"/>
                </a:lnTo>
                <a:lnTo>
                  <a:pt x="2130425" y="327819"/>
                </a:lnTo>
                <a:lnTo>
                  <a:pt x="2130954" y="318850"/>
                </a:lnTo>
                <a:lnTo>
                  <a:pt x="2132013" y="309880"/>
                </a:lnTo>
                <a:lnTo>
                  <a:pt x="2134129" y="301439"/>
                </a:lnTo>
                <a:lnTo>
                  <a:pt x="2137304" y="292469"/>
                </a:lnTo>
                <a:lnTo>
                  <a:pt x="2141538" y="285610"/>
                </a:lnTo>
                <a:lnTo>
                  <a:pt x="2145771" y="277696"/>
                </a:lnTo>
                <a:lnTo>
                  <a:pt x="2151063" y="270837"/>
                </a:lnTo>
                <a:lnTo>
                  <a:pt x="2156354" y="263978"/>
                </a:lnTo>
                <a:lnTo>
                  <a:pt x="2163234" y="258702"/>
                </a:lnTo>
                <a:lnTo>
                  <a:pt x="2170113" y="253426"/>
                </a:lnTo>
                <a:lnTo>
                  <a:pt x="2177521" y="249205"/>
                </a:lnTo>
                <a:lnTo>
                  <a:pt x="2185459" y="245512"/>
                </a:lnTo>
                <a:lnTo>
                  <a:pt x="2193925" y="242346"/>
                </a:lnTo>
                <a:lnTo>
                  <a:pt x="2202392" y="239708"/>
                </a:lnTo>
                <a:lnTo>
                  <a:pt x="2210859" y="238653"/>
                </a:lnTo>
                <a:lnTo>
                  <a:pt x="2220384" y="238125"/>
                </a:lnTo>
                <a:close/>
                <a:moveTo>
                  <a:pt x="1983320" y="238125"/>
                </a:moveTo>
                <a:lnTo>
                  <a:pt x="1992369" y="238653"/>
                </a:lnTo>
                <a:lnTo>
                  <a:pt x="2001418" y="239708"/>
                </a:lnTo>
                <a:lnTo>
                  <a:pt x="2009934" y="242346"/>
                </a:lnTo>
                <a:lnTo>
                  <a:pt x="2017918" y="245512"/>
                </a:lnTo>
                <a:lnTo>
                  <a:pt x="2025902" y="249205"/>
                </a:lnTo>
                <a:lnTo>
                  <a:pt x="2033354" y="253426"/>
                </a:lnTo>
                <a:lnTo>
                  <a:pt x="2040806" y="258702"/>
                </a:lnTo>
                <a:lnTo>
                  <a:pt x="2046661" y="263978"/>
                </a:lnTo>
                <a:lnTo>
                  <a:pt x="2053049" y="270837"/>
                </a:lnTo>
                <a:lnTo>
                  <a:pt x="2057839" y="277696"/>
                </a:lnTo>
                <a:lnTo>
                  <a:pt x="2062630" y="285610"/>
                </a:lnTo>
                <a:lnTo>
                  <a:pt x="2066356" y="292469"/>
                </a:lnTo>
                <a:lnTo>
                  <a:pt x="2069549" y="301439"/>
                </a:lnTo>
                <a:lnTo>
                  <a:pt x="2071146" y="309880"/>
                </a:lnTo>
                <a:lnTo>
                  <a:pt x="2073275" y="318850"/>
                </a:lnTo>
                <a:lnTo>
                  <a:pt x="2073275" y="327819"/>
                </a:lnTo>
                <a:lnTo>
                  <a:pt x="2073275" y="336789"/>
                </a:lnTo>
                <a:lnTo>
                  <a:pt x="2071146" y="346286"/>
                </a:lnTo>
                <a:lnTo>
                  <a:pt x="2069549" y="354727"/>
                </a:lnTo>
                <a:lnTo>
                  <a:pt x="2066356" y="362642"/>
                </a:lnTo>
                <a:lnTo>
                  <a:pt x="2062630" y="370556"/>
                </a:lnTo>
                <a:lnTo>
                  <a:pt x="2057839" y="378470"/>
                </a:lnTo>
                <a:lnTo>
                  <a:pt x="2053049" y="384801"/>
                </a:lnTo>
                <a:lnTo>
                  <a:pt x="2046661" y="391133"/>
                </a:lnTo>
                <a:lnTo>
                  <a:pt x="2040806" y="396936"/>
                </a:lnTo>
                <a:lnTo>
                  <a:pt x="2033354" y="402212"/>
                </a:lnTo>
                <a:lnTo>
                  <a:pt x="2025902" y="406961"/>
                </a:lnTo>
                <a:lnTo>
                  <a:pt x="2017918" y="410654"/>
                </a:lnTo>
                <a:lnTo>
                  <a:pt x="2009934" y="413292"/>
                </a:lnTo>
                <a:lnTo>
                  <a:pt x="2001418" y="415930"/>
                </a:lnTo>
                <a:lnTo>
                  <a:pt x="1992369" y="416986"/>
                </a:lnTo>
                <a:lnTo>
                  <a:pt x="1983320" y="417513"/>
                </a:lnTo>
                <a:lnTo>
                  <a:pt x="1973739" y="416986"/>
                </a:lnTo>
                <a:lnTo>
                  <a:pt x="1964690" y="415930"/>
                </a:lnTo>
                <a:lnTo>
                  <a:pt x="1956174" y="413292"/>
                </a:lnTo>
                <a:lnTo>
                  <a:pt x="1947657" y="410654"/>
                </a:lnTo>
                <a:lnTo>
                  <a:pt x="1939673" y="406961"/>
                </a:lnTo>
                <a:lnTo>
                  <a:pt x="1932221" y="402212"/>
                </a:lnTo>
                <a:lnTo>
                  <a:pt x="1925834" y="396936"/>
                </a:lnTo>
                <a:lnTo>
                  <a:pt x="1918914" y="391133"/>
                </a:lnTo>
                <a:lnTo>
                  <a:pt x="1913591" y="384801"/>
                </a:lnTo>
                <a:lnTo>
                  <a:pt x="1907736" y="378470"/>
                </a:lnTo>
                <a:lnTo>
                  <a:pt x="1903478" y="370556"/>
                </a:lnTo>
                <a:lnTo>
                  <a:pt x="1899752" y="362642"/>
                </a:lnTo>
                <a:lnTo>
                  <a:pt x="1897091" y="354727"/>
                </a:lnTo>
                <a:lnTo>
                  <a:pt x="1894429" y="346286"/>
                </a:lnTo>
                <a:lnTo>
                  <a:pt x="1893365" y="336789"/>
                </a:lnTo>
                <a:lnTo>
                  <a:pt x="1892300" y="327819"/>
                </a:lnTo>
                <a:lnTo>
                  <a:pt x="1893365" y="318850"/>
                </a:lnTo>
                <a:lnTo>
                  <a:pt x="1894429" y="309880"/>
                </a:lnTo>
                <a:lnTo>
                  <a:pt x="1897091" y="301439"/>
                </a:lnTo>
                <a:lnTo>
                  <a:pt x="1899752" y="292469"/>
                </a:lnTo>
                <a:lnTo>
                  <a:pt x="1903478" y="285610"/>
                </a:lnTo>
                <a:lnTo>
                  <a:pt x="1907736" y="277696"/>
                </a:lnTo>
                <a:lnTo>
                  <a:pt x="1913591" y="270837"/>
                </a:lnTo>
                <a:lnTo>
                  <a:pt x="1918914" y="263978"/>
                </a:lnTo>
                <a:lnTo>
                  <a:pt x="1925834" y="258702"/>
                </a:lnTo>
                <a:lnTo>
                  <a:pt x="1932221" y="253426"/>
                </a:lnTo>
                <a:lnTo>
                  <a:pt x="1939673" y="249205"/>
                </a:lnTo>
                <a:lnTo>
                  <a:pt x="1947657" y="245512"/>
                </a:lnTo>
                <a:lnTo>
                  <a:pt x="1956174" y="242346"/>
                </a:lnTo>
                <a:lnTo>
                  <a:pt x="1964690" y="239708"/>
                </a:lnTo>
                <a:lnTo>
                  <a:pt x="1973739" y="238653"/>
                </a:lnTo>
                <a:lnTo>
                  <a:pt x="1983320" y="238125"/>
                </a:lnTo>
                <a:close/>
                <a:moveTo>
                  <a:pt x="1746251" y="238125"/>
                </a:moveTo>
                <a:lnTo>
                  <a:pt x="1755299" y="238653"/>
                </a:lnTo>
                <a:lnTo>
                  <a:pt x="1764881" y="239708"/>
                </a:lnTo>
                <a:lnTo>
                  <a:pt x="1773397" y="242346"/>
                </a:lnTo>
                <a:lnTo>
                  <a:pt x="1781381" y="245512"/>
                </a:lnTo>
                <a:lnTo>
                  <a:pt x="1789365" y="249205"/>
                </a:lnTo>
                <a:lnTo>
                  <a:pt x="1797350" y="253426"/>
                </a:lnTo>
                <a:lnTo>
                  <a:pt x="1803737" y="258702"/>
                </a:lnTo>
                <a:lnTo>
                  <a:pt x="1810124" y="263978"/>
                </a:lnTo>
                <a:lnTo>
                  <a:pt x="1815979" y="270837"/>
                </a:lnTo>
                <a:lnTo>
                  <a:pt x="1821302" y="277696"/>
                </a:lnTo>
                <a:lnTo>
                  <a:pt x="1826093" y="285610"/>
                </a:lnTo>
                <a:lnTo>
                  <a:pt x="1829819" y="292469"/>
                </a:lnTo>
                <a:lnTo>
                  <a:pt x="1832480" y="301439"/>
                </a:lnTo>
                <a:lnTo>
                  <a:pt x="1835141" y="309880"/>
                </a:lnTo>
                <a:lnTo>
                  <a:pt x="1836206" y="318850"/>
                </a:lnTo>
                <a:lnTo>
                  <a:pt x="1836738" y="327819"/>
                </a:lnTo>
                <a:lnTo>
                  <a:pt x="1836206" y="336789"/>
                </a:lnTo>
                <a:lnTo>
                  <a:pt x="1835141" y="346286"/>
                </a:lnTo>
                <a:lnTo>
                  <a:pt x="1832480" y="354727"/>
                </a:lnTo>
                <a:lnTo>
                  <a:pt x="1829819" y="362642"/>
                </a:lnTo>
                <a:lnTo>
                  <a:pt x="1826093" y="370556"/>
                </a:lnTo>
                <a:lnTo>
                  <a:pt x="1821302" y="378470"/>
                </a:lnTo>
                <a:lnTo>
                  <a:pt x="1815979" y="384801"/>
                </a:lnTo>
                <a:lnTo>
                  <a:pt x="1810124" y="391133"/>
                </a:lnTo>
                <a:lnTo>
                  <a:pt x="1803737" y="396936"/>
                </a:lnTo>
                <a:lnTo>
                  <a:pt x="1797350" y="402212"/>
                </a:lnTo>
                <a:lnTo>
                  <a:pt x="1789365" y="406961"/>
                </a:lnTo>
                <a:lnTo>
                  <a:pt x="1781381" y="410654"/>
                </a:lnTo>
                <a:lnTo>
                  <a:pt x="1773397" y="413292"/>
                </a:lnTo>
                <a:lnTo>
                  <a:pt x="1764881" y="415930"/>
                </a:lnTo>
                <a:lnTo>
                  <a:pt x="1755299" y="416986"/>
                </a:lnTo>
                <a:lnTo>
                  <a:pt x="1746251" y="417513"/>
                </a:lnTo>
                <a:lnTo>
                  <a:pt x="1737202" y="416986"/>
                </a:lnTo>
                <a:lnTo>
                  <a:pt x="1728153" y="415930"/>
                </a:lnTo>
                <a:lnTo>
                  <a:pt x="1719637" y="413292"/>
                </a:lnTo>
                <a:lnTo>
                  <a:pt x="1711120" y="410654"/>
                </a:lnTo>
                <a:lnTo>
                  <a:pt x="1703668" y="406961"/>
                </a:lnTo>
                <a:lnTo>
                  <a:pt x="1695684" y="402212"/>
                </a:lnTo>
                <a:lnTo>
                  <a:pt x="1688765" y="396936"/>
                </a:lnTo>
                <a:lnTo>
                  <a:pt x="1681845" y="391133"/>
                </a:lnTo>
                <a:lnTo>
                  <a:pt x="1676522" y="384801"/>
                </a:lnTo>
                <a:lnTo>
                  <a:pt x="1671199" y="378470"/>
                </a:lnTo>
                <a:lnTo>
                  <a:pt x="1666941" y="370556"/>
                </a:lnTo>
                <a:lnTo>
                  <a:pt x="1663215" y="362642"/>
                </a:lnTo>
                <a:lnTo>
                  <a:pt x="1660021" y="354727"/>
                </a:lnTo>
                <a:lnTo>
                  <a:pt x="1657360" y="346286"/>
                </a:lnTo>
                <a:lnTo>
                  <a:pt x="1656296" y="336789"/>
                </a:lnTo>
                <a:lnTo>
                  <a:pt x="1655763" y="327819"/>
                </a:lnTo>
                <a:lnTo>
                  <a:pt x="1656296" y="318850"/>
                </a:lnTo>
                <a:lnTo>
                  <a:pt x="1657360" y="309880"/>
                </a:lnTo>
                <a:lnTo>
                  <a:pt x="1660021" y="301439"/>
                </a:lnTo>
                <a:lnTo>
                  <a:pt x="1663215" y="292469"/>
                </a:lnTo>
                <a:lnTo>
                  <a:pt x="1666941" y="285610"/>
                </a:lnTo>
                <a:lnTo>
                  <a:pt x="1671199" y="277696"/>
                </a:lnTo>
                <a:lnTo>
                  <a:pt x="1676522" y="270837"/>
                </a:lnTo>
                <a:lnTo>
                  <a:pt x="1681845" y="263978"/>
                </a:lnTo>
                <a:lnTo>
                  <a:pt x="1688765" y="258702"/>
                </a:lnTo>
                <a:lnTo>
                  <a:pt x="1695684" y="253426"/>
                </a:lnTo>
                <a:lnTo>
                  <a:pt x="1703668" y="249205"/>
                </a:lnTo>
                <a:lnTo>
                  <a:pt x="1711120" y="245512"/>
                </a:lnTo>
                <a:lnTo>
                  <a:pt x="1719637" y="242346"/>
                </a:lnTo>
                <a:lnTo>
                  <a:pt x="1728153" y="239708"/>
                </a:lnTo>
                <a:lnTo>
                  <a:pt x="1737202" y="238653"/>
                </a:lnTo>
                <a:lnTo>
                  <a:pt x="1746251" y="238125"/>
                </a:lnTo>
                <a:close/>
                <a:moveTo>
                  <a:pt x="1036109" y="238125"/>
                </a:moveTo>
                <a:lnTo>
                  <a:pt x="1045105" y="238653"/>
                </a:lnTo>
                <a:lnTo>
                  <a:pt x="1053571" y="239708"/>
                </a:lnTo>
                <a:lnTo>
                  <a:pt x="1062038" y="242346"/>
                </a:lnTo>
                <a:lnTo>
                  <a:pt x="1070505" y="245512"/>
                </a:lnTo>
                <a:lnTo>
                  <a:pt x="1078442" y="249205"/>
                </a:lnTo>
                <a:lnTo>
                  <a:pt x="1085851" y="253426"/>
                </a:lnTo>
                <a:lnTo>
                  <a:pt x="1092730" y="258702"/>
                </a:lnTo>
                <a:lnTo>
                  <a:pt x="1099080" y="263978"/>
                </a:lnTo>
                <a:lnTo>
                  <a:pt x="1105430" y="270837"/>
                </a:lnTo>
                <a:lnTo>
                  <a:pt x="1110192" y="277696"/>
                </a:lnTo>
                <a:lnTo>
                  <a:pt x="1114426" y="285610"/>
                </a:lnTo>
                <a:lnTo>
                  <a:pt x="1118659" y="292469"/>
                </a:lnTo>
                <a:lnTo>
                  <a:pt x="1121834" y="301439"/>
                </a:lnTo>
                <a:lnTo>
                  <a:pt x="1123422" y="309880"/>
                </a:lnTo>
                <a:lnTo>
                  <a:pt x="1125009" y="318850"/>
                </a:lnTo>
                <a:lnTo>
                  <a:pt x="1125538" y="327819"/>
                </a:lnTo>
                <a:lnTo>
                  <a:pt x="1125009" y="336789"/>
                </a:lnTo>
                <a:lnTo>
                  <a:pt x="1123422" y="346286"/>
                </a:lnTo>
                <a:lnTo>
                  <a:pt x="1121834" y="354727"/>
                </a:lnTo>
                <a:lnTo>
                  <a:pt x="1118659" y="362642"/>
                </a:lnTo>
                <a:lnTo>
                  <a:pt x="1114426" y="370556"/>
                </a:lnTo>
                <a:lnTo>
                  <a:pt x="1110192" y="378470"/>
                </a:lnTo>
                <a:lnTo>
                  <a:pt x="1105430" y="384801"/>
                </a:lnTo>
                <a:lnTo>
                  <a:pt x="1099080" y="391133"/>
                </a:lnTo>
                <a:lnTo>
                  <a:pt x="1092730" y="396936"/>
                </a:lnTo>
                <a:lnTo>
                  <a:pt x="1085851" y="402212"/>
                </a:lnTo>
                <a:lnTo>
                  <a:pt x="1078442" y="406961"/>
                </a:lnTo>
                <a:lnTo>
                  <a:pt x="1070505" y="410654"/>
                </a:lnTo>
                <a:lnTo>
                  <a:pt x="1062038" y="413292"/>
                </a:lnTo>
                <a:lnTo>
                  <a:pt x="1053571" y="415930"/>
                </a:lnTo>
                <a:lnTo>
                  <a:pt x="1045105" y="416986"/>
                </a:lnTo>
                <a:lnTo>
                  <a:pt x="1036109" y="417513"/>
                </a:lnTo>
                <a:lnTo>
                  <a:pt x="1026055" y="416986"/>
                </a:lnTo>
                <a:lnTo>
                  <a:pt x="1017588" y="415930"/>
                </a:lnTo>
                <a:lnTo>
                  <a:pt x="1009121" y="413292"/>
                </a:lnTo>
                <a:lnTo>
                  <a:pt x="1000655" y="410654"/>
                </a:lnTo>
                <a:lnTo>
                  <a:pt x="992717" y="406961"/>
                </a:lnTo>
                <a:lnTo>
                  <a:pt x="985309" y="402212"/>
                </a:lnTo>
                <a:lnTo>
                  <a:pt x="978959" y="396936"/>
                </a:lnTo>
                <a:lnTo>
                  <a:pt x="972079" y="391133"/>
                </a:lnTo>
                <a:lnTo>
                  <a:pt x="966259" y="384801"/>
                </a:lnTo>
                <a:lnTo>
                  <a:pt x="960967" y="378470"/>
                </a:lnTo>
                <a:lnTo>
                  <a:pt x="956734" y="370556"/>
                </a:lnTo>
                <a:lnTo>
                  <a:pt x="952500" y="362642"/>
                </a:lnTo>
                <a:lnTo>
                  <a:pt x="949325" y="354727"/>
                </a:lnTo>
                <a:lnTo>
                  <a:pt x="947738" y="346286"/>
                </a:lnTo>
                <a:lnTo>
                  <a:pt x="946679" y="336789"/>
                </a:lnTo>
                <a:lnTo>
                  <a:pt x="946150" y="327819"/>
                </a:lnTo>
                <a:lnTo>
                  <a:pt x="946679" y="318850"/>
                </a:lnTo>
                <a:lnTo>
                  <a:pt x="947738" y="309880"/>
                </a:lnTo>
                <a:lnTo>
                  <a:pt x="949325" y="301439"/>
                </a:lnTo>
                <a:lnTo>
                  <a:pt x="952500" y="292469"/>
                </a:lnTo>
                <a:lnTo>
                  <a:pt x="956734" y="285610"/>
                </a:lnTo>
                <a:lnTo>
                  <a:pt x="960967" y="277696"/>
                </a:lnTo>
                <a:lnTo>
                  <a:pt x="966259" y="270837"/>
                </a:lnTo>
                <a:lnTo>
                  <a:pt x="972079" y="263978"/>
                </a:lnTo>
                <a:lnTo>
                  <a:pt x="978959" y="258702"/>
                </a:lnTo>
                <a:lnTo>
                  <a:pt x="985309" y="253426"/>
                </a:lnTo>
                <a:lnTo>
                  <a:pt x="992717" y="249205"/>
                </a:lnTo>
                <a:lnTo>
                  <a:pt x="1000655" y="245512"/>
                </a:lnTo>
                <a:lnTo>
                  <a:pt x="1009121" y="242346"/>
                </a:lnTo>
                <a:lnTo>
                  <a:pt x="1017588" y="239708"/>
                </a:lnTo>
                <a:lnTo>
                  <a:pt x="1026055" y="238653"/>
                </a:lnTo>
                <a:lnTo>
                  <a:pt x="1036109" y="238125"/>
                </a:lnTo>
                <a:close/>
                <a:moveTo>
                  <a:pt x="799572" y="238125"/>
                </a:moveTo>
                <a:lnTo>
                  <a:pt x="809097" y="238653"/>
                </a:lnTo>
                <a:lnTo>
                  <a:pt x="817564" y="239708"/>
                </a:lnTo>
                <a:lnTo>
                  <a:pt x="826559" y="242346"/>
                </a:lnTo>
                <a:lnTo>
                  <a:pt x="834497" y="245512"/>
                </a:lnTo>
                <a:lnTo>
                  <a:pt x="842434" y="249205"/>
                </a:lnTo>
                <a:lnTo>
                  <a:pt x="849843" y="253426"/>
                </a:lnTo>
                <a:lnTo>
                  <a:pt x="856722" y="258702"/>
                </a:lnTo>
                <a:lnTo>
                  <a:pt x="863072" y="263978"/>
                </a:lnTo>
                <a:lnTo>
                  <a:pt x="868893" y="270837"/>
                </a:lnTo>
                <a:lnTo>
                  <a:pt x="874185" y="277696"/>
                </a:lnTo>
                <a:lnTo>
                  <a:pt x="878947" y="285610"/>
                </a:lnTo>
                <a:lnTo>
                  <a:pt x="882651" y="292469"/>
                </a:lnTo>
                <a:lnTo>
                  <a:pt x="885826" y="301439"/>
                </a:lnTo>
                <a:lnTo>
                  <a:pt x="887414" y="309880"/>
                </a:lnTo>
                <a:lnTo>
                  <a:pt x="889001" y="318850"/>
                </a:lnTo>
                <a:lnTo>
                  <a:pt x="889001" y="327819"/>
                </a:lnTo>
                <a:lnTo>
                  <a:pt x="889001" y="336789"/>
                </a:lnTo>
                <a:lnTo>
                  <a:pt x="887414" y="346286"/>
                </a:lnTo>
                <a:lnTo>
                  <a:pt x="885826" y="354727"/>
                </a:lnTo>
                <a:lnTo>
                  <a:pt x="882651" y="362642"/>
                </a:lnTo>
                <a:lnTo>
                  <a:pt x="878947" y="370556"/>
                </a:lnTo>
                <a:lnTo>
                  <a:pt x="874185" y="378470"/>
                </a:lnTo>
                <a:lnTo>
                  <a:pt x="868893" y="384801"/>
                </a:lnTo>
                <a:lnTo>
                  <a:pt x="863072" y="391133"/>
                </a:lnTo>
                <a:lnTo>
                  <a:pt x="856722" y="396936"/>
                </a:lnTo>
                <a:lnTo>
                  <a:pt x="849843" y="402212"/>
                </a:lnTo>
                <a:lnTo>
                  <a:pt x="842434" y="406961"/>
                </a:lnTo>
                <a:lnTo>
                  <a:pt x="834497" y="410654"/>
                </a:lnTo>
                <a:lnTo>
                  <a:pt x="826559" y="413292"/>
                </a:lnTo>
                <a:lnTo>
                  <a:pt x="817564" y="415930"/>
                </a:lnTo>
                <a:lnTo>
                  <a:pt x="809097" y="416986"/>
                </a:lnTo>
                <a:lnTo>
                  <a:pt x="799572" y="417513"/>
                </a:lnTo>
                <a:lnTo>
                  <a:pt x="790576" y="416986"/>
                </a:lnTo>
                <a:lnTo>
                  <a:pt x="781580" y="415930"/>
                </a:lnTo>
                <a:lnTo>
                  <a:pt x="773113" y="413292"/>
                </a:lnTo>
                <a:lnTo>
                  <a:pt x="764647" y="410654"/>
                </a:lnTo>
                <a:lnTo>
                  <a:pt x="756709" y="406961"/>
                </a:lnTo>
                <a:lnTo>
                  <a:pt x="749301" y="402212"/>
                </a:lnTo>
                <a:lnTo>
                  <a:pt x="742422" y="396936"/>
                </a:lnTo>
                <a:lnTo>
                  <a:pt x="735542" y="391133"/>
                </a:lnTo>
                <a:lnTo>
                  <a:pt x="730251" y="384801"/>
                </a:lnTo>
                <a:lnTo>
                  <a:pt x="724959" y="378470"/>
                </a:lnTo>
                <a:lnTo>
                  <a:pt x="720726" y="370556"/>
                </a:lnTo>
                <a:lnTo>
                  <a:pt x="717022" y="362642"/>
                </a:lnTo>
                <a:lnTo>
                  <a:pt x="713847" y="354727"/>
                </a:lnTo>
                <a:lnTo>
                  <a:pt x="711201" y="346286"/>
                </a:lnTo>
                <a:lnTo>
                  <a:pt x="710142" y="336789"/>
                </a:lnTo>
                <a:lnTo>
                  <a:pt x="709613" y="327819"/>
                </a:lnTo>
                <a:lnTo>
                  <a:pt x="710142" y="318850"/>
                </a:lnTo>
                <a:lnTo>
                  <a:pt x="711201" y="309880"/>
                </a:lnTo>
                <a:lnTo>
                  <a:pt x="713847" y="301439"/>
                </a:lnTo>
                <a:lnTo>
                  <a:pt x="717022" y="292469"/>
                </a:lnTo>
                <a:lnTo>
                  <a:pt x="720726" y="285610"/>
                </a:lnTo>
                <a:lnTo>
                  <a:pt x="724959" y="277696"/>
                </a:lnTo>
                <a:lnTo>
                  <a:pt x="730251" y="270837"/>
                </a:lnTo>
                <a:lnTo>
                  <a:pt x="735542" y="263978"/>
                </a:lnTo>
                <a:lnTo>
                  <a:pt x="742422" y="258702"/>
                </a:lnTo>
                <a:lnTo>
                  <a:pt x="749301" y="253426"/>
                </a:lnTo>
                <a:lnTo>
                  <a:pt x="756709" y="249205"/>
                </a:lnTo>
                <a:lnTo>
                  <a:pt x="764647" y="245512"/>
                </a:lnTo>
                <a:lnTo>
                  <a:pt x="773113" y="242346"/>
                </a:lnTo>
                <a:lnTo>
                  <a:pt x="781580" y="239708"/>
                </a:lnTo>
                <a:lnTo>
                  <a:pt x="790576" y="238653"/>
                </a:lnTo>
                <a:lnTo>
                  <a:pt x="799572" y="238125"/>
                </a:lnTo>
                <a:close/>
                <a:moveTo>
                  <a:pt x="563032" y="238125"/>
                </a:moveTo>
                <a:lnTo>
                  <a:pt x="571975" y="238653"/>
                </a:lnTo>
                <a:lnTo>
                  <a:pt x="580918" y="239708"/>
                </a:lnTo>
                <a:lnTo>
                  <a:pt x="589335" y="242346"/>
                </a:lnTo>
                <a:lnTo>
                  <a:pt x="597226" y="245512"/>
                </a:lnTo>
                <a:lnTo>
                  <a:pt x="605117" y="249205"/>
                </a:lnTo>
                <a:lnTo>
                  <a:pt x="613008" y="253426"/>
                </a:lnTo>
                <a:lnTo>
                  <a:pt x="619847" y="258702"/>
                </a:lnTo>
                <a:lnTo>
                  <a:pt x="625633" y="263978"/>
                </a:lnTo>
                <a:lnTo>
                  <a:pt x="631946" y="270837"/>
                </a:lnTo>
                <a:lnTo>
                  <a:pt x="636681" y="277696"/>
                </a:lnTo>
                <a:lnTo>
                  <a:pt x="641415" y="285610"/>
                </a:lnTo>
                <a:lnTo>
                  <a:pt x="645098" y="292469"/>
                </a:lnTo>
                <a:lnTo>
                  <a:pt x="648254" y="301439"/>
                </a:lnTo>
                <a:lnTo>
                  <a:pt x="650885" y="309880"/>
                </a:lnTo>
                <a:lnTo>
                  <a:pt x="651937" y="318850"/>
                </a:lnTo>
                <a:lnTo>
                  <a:pt x="652463" y="327819"/>
                </a:lnTo>
                <a:lnTo>
                  <a:pt x="651937" y="336789"/>
                </a:lnTo>
                <a:lnTo>
                  <a:pt x="650885" y="346286"/>
                </a:lnTo>
                <a:lnTo>
                  <a:pt x="648254" y="354727"/>
                </a:lnTo>
                <a:lnTo>
                  <a:pt x="645098" y="362642"/>
                </a:lnTo>
                <a:lnTo>
                  <a:pt x="641415" y="370556"/>
                </a:lnTo>
                <a:lnTo>
                  <a:pt x="636681" y="378470"/>
                </a:lnTo>
                <a:lnTo>
                  <a:pt x="631946" y="384801"/>
                </a:lnTo>
                <a:lnTo>
                  <a:pt x="625633" y="391133"/>
                </a:lnTo>
                <a:lnTo>
                  <a:pt x="619847" y="396936"/>
                </a:lnTo>
                <a:lnTo>
                  <a:pt x="613008" y="402212"/>
                </a:lnTo>
                <a:lnTo>
                  <a:pt x="605117" y="406961"/>
                </a:lnTo>
                <a:lnTo>
                  <a:pt x="597226" y="410654"/>
                </a:lnTo>
                <a:lnTo>
                  <a:pt x="589335" y="413292"/>
                </a:lnTo>
                <a:lnTo>
                  <a:pt x="580918" y="415930"/>
                </a:lnTo>
                <a:lnTo>
                  <a:pt x="571975" y="416986"/>
                </a:lnTo>
                <a:lnTo>
                  <a:pt x="563032" y="417513"/>
                </a:lnTo>
                <a:lnTo>
                  <a:pt x="554089" y="416986"/>
                </a:lnTo>
                <a:lnTo>
                  <a:pt x="544620" y="415930"/>
                </a:lnTo>
                <a:lnTo>
                  <a:pt x="536202" y="413292"/>
                </a:lnTo>
                <a:lnTo>
                  <a:pt x="527785" y="410654"/>
                </a:lnTo>
                <a:lnTo>
                  <a:pt x="519894" y="406961"/>
                </a:lnTo>
                <a:lnTo>
                  <a:pt x="512530" y="402212"/>
                </a:lnTo>
                <a:lnTo>
                  <a:pt x="506217" y="396936"/>
                </a:lnTo>
                <a:lnTo>
                  <a:pt x="499378" y="391133"/>
                </a:lnTo>
                <a:lnTo>
                  <a:pt x="494117" y="384801"/>
                </a:lnTo>
                <a:lnTo>
                  <a:pt x="488331" y="378470"/>
                </a:lnTo>
                <a:lnTo>
                  <a:pt x="484122" y="370556"/>
                </a:lnTo>
                <a:lnTo>
                  <a:pt x="480440" y="362642"/>
                </a:lnTo>
                <a:lnTo>
                  <a:pt x="477809" y="354727"/>
                </a:lnTo>
                <a:lnTo>
                  <a:pt x="475179" y="346286"/>
                </a:lnTo>
                <a:lnTo>
                  <a:pt x="474127" y="336789"/>
                </a:lnTo>
                <a:lnTo>
                  <a:pt x="473075" y="327819"/>
                </a:lnTo>
                <a:lnTo>
                  <a:pt x="474127" y="318850"/>
                </a:lnTo>
                <a:lnTo>
                  <a:pt x="475179" y="309880"/>
                </a:lnTo>
                <a:lnTo>
                  <a:pt x="477809" y="301439"/>
                </a:lnTo>
                <a:lnTo>
                  <a:pt x="480440" y="292469"/>
                </a:lnTo>
                <a:lnTo>
                  <a:pt x="484122" y="285610"/>
                </a:lnTo>
                <a:lnTo>
                  <a:pt x="488331" y="277696"/>
                </a:lnTo>
                <a:lnTo>
                  <a:pt x="494117" y="270837"/>
                </a:lnTo>
                <a:lnTo>
                  <a:pt x="499378" y="263978"/>
                </a:lnTo>
                <a:lnTo>
                  <a:pt x="506217" y="258702"/>
                </a:lnTo>
                <a:lnTo>
                  <a:pt x="512530" y="253426"/>
                </a:lnTo>
                <a:lnTo>
                  <a:pt x="519894" y="249205"/>
                </a:lnTo>
                <a:lnTo>
                  <a:pt x="527785" y="245512"/>
                </a:lnTo>
                <a:lnTo>
                  <a:pt x="536202" y="242346"/>
                </a:lnTo>
                <a:lnTo>
                  <a:pt x="544620" y="239708"/>
                </a:lnTo>
                <a:lnTo>
                  <a:pt x="554089" y="238653"/>
                </a:lnTo>
                <a:lnTo>
                  <a:pt x="563032" y="238125"/>
                </a:lnTo>
                <a:close/>
                <a:moveTo>
                  <a:pt x="325969" y="238125"/>
                </a:moveTo>
                <a:lnTo>
                  <a:pt x="334912" y="238653"/>
                </a:lnTo>
                <a:lnTo>
                  <a:pt x="344381" y="239708"/>
                </a:lnTo>
                <a:lnTo>
                  <a:pt x="352798" y="242346"/>
                </a:lnTo>
                <a:lnTo>
                  <a:pt x="361215" y="245512"/>
                </a:lnTo>
                <a:lnTo>
                  <a:pt x="369106" y="249205"/>
                </a:lnTo>
                <a:lnTo>
                  <a:pt x="376471" y="253426"/>
                </a:lnTo>
                <a:lnTo>
                  <a:pt x="382784" y="258702"/>
                </a:lnTo>
                <a:lnTo>
                  <a:pt x="389623" y="263978"/>
                </a:lnTo>
                <a:lnTo>
                  <a:pt x="394883" y="270837"/>
                </a:lnTo>
                <a:lnTo>
                  <a:pt x="400670" y="277696"/>
                </a:lnTo>
                <a:lnTo>
                  <a:pt x="404878" y="285610"/>
                </a:lnTo>
                <a:lnTo>
                  <a:pt x="408561" y="292469"/>
                </a:lnTo>
                <a:lnTo>
                  <a:pt x="411191" y="301439"/>
                </a:lnTo>
                <a:lnTo>
                  <a:pt x="413821" y="309880"/>
                </a:lnTo>
                <a:lnTo>
                  <a:pt x="414874" y="318850"/>
                </a:lnTo>
                <a:lnTo>
                  <a:pt x="415926" y="327819"/>
                </a:lnTo>
                <a:lnTo>
                  <a:pt x="414874" y="336789"/>
                </a:lnTo>
                <a:lnTo>
                  <a:pt x="413821" y="346286"/>
                </a:lnTo>
                <a:lnTo>
                  <a:pt x="411191" y="354727"/>
                </a:lnTo>
                <a:lnTo>
                  <a:pt x="408561" y="362642"/>
                </a:lnTo>
                <a:lnTo>
                  <a:pt x="404878" y="370556"/>
                </a:lnTo>
                <a:lnTo>
                  <a:pt x="400670" y="378470"/>
                </a:lnTo>
                <a:lnTo>
                  <a:pt x="394883" y="384801"/>
                </a:lnTo>
                <a:lnTo>
                  <a:pt x="389623" y="391133"/>
                </a:lnTo>
                <a:lnTo>
                  <a:pt x="382784" y="396936"/>
                </a:lnTo>
                <a:lnTo>
                  <a:pt x="376471" y="402212"/>
                </a:lnTo>
                <a:lnTo>
                  <a:pt x="369106" y="406961"/>
                </a:lnTo>
                <a:lnTo>
                  <a:pt x="361215" y="410654"/>
                </a:lnTo>
                <a:lnTo>
                  <a:pt x="352798" y="413292"/>
                </a:lnTo>
                <a:lnTo>
                  <a:pt x="344381" y="415930"/>
                </a:lnTo>
                <a:lnTo>
                  <a:pt x="334912" y="416986"/>
                </a:lnTo>
                <a:lnTo>
                  <a:pt x="325969" y="417513"/>
                </a:lnTo>
                <a:lnTo>
                  <a:pt x="317026" y="416986"/>
                </a:lnTo>
                <a:lnTo>
                  <a:pt x="308083" y="415930"/>
                </a:lnTo>
                <a:lnTo>
                  <a:pt x="299665" y="413292"/>
                </a:lnTo>
                <a:lnTo>
                  <a:pt x="291775" y="410654"/>
                </a:lnTo>
                <a:lnTo>
                  <a:pt x="283884" y="406961"/>
                </a:lnTo>
                <a:lnTo>
                  <a:pt x="276519" y="402212"/>
                </a:lnTo>
                <a:lnTo>
                  <a:pt x="269154" y="396936"/>
                </a:lnTo>
                <a:lnTo>
                  <a:pt x="263367" y="391133"/>
                </a:lnTo>
                <a:lnTo>
                  <a:pt x="257054" y="384801"/>
                </a:lnTo>
                <a:lnTo>
                  <a:pt x="252320" y="378470"/>
                </a:lnTo>
                <a:lnTo>
                  <a:pt x="247585" y="370556"/>
                </a:lnTo>
                <a:lnTo>
                  <a:pt x="243903" y="362642"/>
                </a:lnTo>
                <a:lnTo>
                  <a:pt x="240746" y="354727"/>
                </a:lnTo>
                <a:lnTo>
                  <a:pt x="238116" y="346286"/>
                </a:lnTo>
                <a:lnTo>
                  <a:pt x="237064" y="336789"/>
                </a:lnTo>
                <a:lnTo>
                  <a:pt x="236538" y="327819"/>
                </a:lnTo>
                <a:lnTo>
                  <a:pt x="237064" y="318850"/>
                </a:lnTo>
                <a:lnTo>
                  <a:pt x="238116" y="309880"/>
                </a:lnTo>
                <a:lnTo>
                  <a:pt x="240746" y="301439"/>
                </a:lnTo>
                <a:lnTo>
                  <a:pt x="243903" y="292469"/>
                </a:lnTo>
                <a:lnTo>
                  <a:pt x="247585" y="285610"/>
                </a:lnTo>
                <a:lnTo>
                  <a:pt x="252320" y="277696"/>
                </a:lnTo>
                <a:lnTo>
                  <a:pt x="257054" y="270837"/>
                </a:lnTo>
                <a:lnTo>
                  <a:pt x="263367" y="263978"/>
                </a:lnTo>
                <a:lnTo>
                  <a:pt x="269154" y="258702"/>
                </a:lnTo>
                <a:lnTo>
                  <a:pt x="276519" y="253426"/>
                </a:lnTo>
                <a:lnTo>
                  <a:pt x="283884" y="249205"/>
                </a:lnTo>
                <a:lnTo>
                  <a:pt x="291775" y="245512"/>
                </a:lnTo>
                <a:lnTo>
                  <a:pt x="299665" y="242346"/>
                </a:lnTo>
                <a:lnTo>
                  <a:pt x="308083" y="239708"/>
                </a:lnTo>
                <a:lnTo>
                  <a:pt x="317026" y="238653"/>
                </a:lnTo>
                <a:lnTo>
                  <a:pt x="325969" y="238125"/>
                </a:lnTo>
                <a:close/>
                <a:moveTo>
                  <a:pt x="2220384" y="0"/>
                </a:moveTo>
                <a:lnTo>
                  <a:pt x="2229909" y="531"/>
                </a:lnTo>
                <a:lnTo>
                  <a:pt x="2238376" y="2123"/>
                </a:lnTo>
                <a:lnTo>
                  <a:pt x="2246842" y="4246"/>
                </a:lnTo>
                <a:lnTo>
                  <a:pt x="2255309" y="7430"/>
                </a:lnTo>
                <a:lnTo>
                  <a:pt x="2263246" y="11145"/>
                </a:lnTo>
                <a:lnTo>
                  <a:pt x="2270655" y="15922"/>
                </a:lnTo>
                <a:lnTo>
                  <a:pt x="2277005" y="20698"/>
                </a:lnTo>
                <a:lnTo>
                  <a:pt x="2283884" y="27067"/>
                </a:lnTo>
                <a:lnTo>
                  <a:pt x="2289705" y="32905"/>
                </a:lnTo>
                <a:lnTo>
                  <a:pt x="2294997" y="40335"/>
                </a:lnTo>
                <a:lnTo>
                  <a:pt x="2299230" y="47765"/>
                </a:lnTo>
                <a:lnTo>
                  <a:pt x="2303463" y="55726"/>
                </a:lnTo>
                <a:lnTo>
                  <a:pt x="2306109" y="63686"/>
                </a:lnTo>
                <a:lnTo>
                  <a:pt x="2308226" y="72178"/>
                </a:lnTo>
                <a:lnTo>
                  <a:pt x="2309284" y="81200"/>
                </a:lnTo>
                <a:lnTo>
                  <a:pt x="2309813" y="90753"/>
                </a:lnTo>
                <a:lnTo>
                  <a:pt x="2309284" y="99775"/>
                </a:lnTo>
                <a:lnTo>
                  <a:pt x="2308226" y="108797"/>
                </a:lnTo>
                <a:lnTo>
                  <a:pt x="2306109" y="117289"/>
                </a:lnTo>
                <a:lnTo>
                  <a:pt x="2303463" y="125780"/>
                </a:lnTo>
                <a:lnTo>
                  <a:pt x="2299230" y="133741"/>
                </a:lnTo>
                <a:lnTo>
                  <a:pt x="2294997" y="141171"/>
                </a:lnTo>
                <a:lnTo>
                  <a:pt x="2289705" y="148071"/>
                </a:lnTo>
                <a:lnTo>
                  <a:pt x="2283884" y="154439"/>
                </a:lnTo>
                <a:lnTo>
                  <a:pt x="2277005" y="160277"/>
                </a:lnTo>
                <a:lnTo>
                  <a:pt x="2270655" y="165584"/>
                </a:lnTo>
                <a:lnTo>
                  <a:pt x="2263246" y="169830"/>
                </a:lnTo>
                <a:lnTo>
                  <a:pt x="2255309" y="173545"/>
                </a:lnTo>
                <a:lnTo>
                  <a:pt x="2246842" y="176729"/>
                </a:lnTo>
                <a:lnTo>
                  <a:pt x="2238376" y="178852"/>
                </a:lnTo>
                <a:lnTo>
                  <a:pt x="2229909" y="180444"/>
                </a:lnTo>
                <a:lnTo>
                  <a:pt x="2220384" y="180975"/>
                </a:lnTo>
                <a:lnTo>
                  <a:pt x="2210859" y="180444"/>
                </a:lnTo>
                <a:lnTo>
                  <a:pt x="2202392" y="178852"/>
                </a:lnTo>
                <a:lnTo>
                  <a:pt x="2193925" y="176729"/>
                </a:lnTo>
                <a:lnTo>
                  <a:pt x="2185459" y="173545"/>
                </a:lnTo>
                <a:lnTo>
                  <a:pt x="2177521" y="169830"/>
                </a:lnTo>
                <a:lnTo>
                  <a:pt x="2170113" y="165584"/>
                </a:lnTo>
                <a:lnTo>
                  <a:pt x="2163234" y="160277"/>
                </a:lnTo>
                <a:lnTo>
                  <a:pt x="2156354" y="154439"/>
                </a:lnTo>
                <a:lnTo>
                  <a:pt x="2151063" y="148071"/>
                </a:lnTo>
                <a:lnTo>
                  <a:pt x="2145771" y="141171"/>
                </a:lnTo>
                <a:lnTo>
                  <a:pt x="2141538" y="133741"/>
                </a:lnTo>
                <a:lnTo>
                  <a:pt x="2137304" y="125780"/>
                </a:lnTo>
                <a:lnTo>
                  <a:pt x="2134129" y="117289"/>
                </a:lnTo>
                <a:lnTo>
                  <a:pt x="2132013" y="108797"/>
                </a:lnTo>
                <a:lnTo>
                  <a:pt x="2130954" y="99775"/>
                </a:lnTo>
                <a:lnTo>
                  <a:pt x="2130425" y="90753"/>
                </a:lnTo>
                <a:lnTo>
                  <a:pt x="2130954" y="81200"/>
                </a:lnTo>
                <a:lnTo>
                  <a:pt x="2132013" y="72178"/>
                </a:lnTo>
                <a:lnTo>
                  <a:pt x="2134129" y="63686"/>
                </a:lnTo>
                <a:lnTo>
                  <a:pt x="2137304" y="55726"/>
                </a:lnTo>
                <a:lnTo>
                  <a:pt x="2141538" y="47765"/>
                </a:lnTo>
                <a:lnTo>
                  <a:pt x="2145771" y="40335"/>
                </a:lnTo>
                <a:lnTo>
                  <a:pt x="2151063" y="32905"/>
                </a:lnTo>
                <a:lnTo>
                  <a:pt x="2156354" y="27067"/>
                </a:lnTo>
                <a:lnTo>
                  <a:pt x="2163234" y="20698"/>
                </a:lnTo>
                <a:lnTo>
                  <a:pt x="2170113" y="15922"/>
                </a:lnTo>
                <a:lnTo>
                  <a:pt x="2177521" y="11145"/>
                </a:lnTo>
                <a:lnTo>
                  <a:pt x="2185459" y="7430"/>
                </a:lnTo>
                <a:lnTo>
                  <a:pt x="2193925" y="4246"/>
                </a:lnTo>
                <a:lnTo>
                  <a:pt x="2202392" y="2123"/>
                </a:lnTo>
                <a:lnTo>
                  <a:pt x="2210859" y="531"/>
                </a:lnTo>
                <a:lnTo>
                  <a:pt x="2220384" y="0"/>
                </a:lnTo>
                <a:close/>
                <a:moveTo>
                  <a:pt x="1983320" y="0"/>
                </a:moveTo>
                <a:lnTo>
                  <a:pt x="1992369" y="531"/>
                </a:lnTo>
                <a:lnTo>
                  <a:pt x="2001418" y="2123"/>
                </a:lnTo>
                <a:lnTo>
                  <a:pt x="2009934" y="4246"/>
                </a:lnTo>
                <a:lnTo>
                  <a:pt x="2017918" y="7430"/>
                </a:lnTo>
                <a:lnTo>
                  <a:pt x="2025902" y="11145"/>
                </a:lnTo>
                <a:lnTo>
                  <a:pt x="2033354" y="15922"/>
                </a:lnTo>
                <a:lnTo>
                  <a:pt x="2040806" y="20698"/>
                </a:lnTo>
                <a:lnTo>
                  <a:pt x="2046661" y="27067"/>
                </a:lnTo>
                <a:lnTo>
                  <a:pt x="2053049" y="32905"/>
                </a:lnTo>
                <a:lnTo>
                  <a:pt x="2057839" y="40335"/>
                </a:lnTo>
                <a:lnTo>
                  <a:pt x="2062630" y="47765"/>
                </a:lnTo>
                <a:lnTo>
                  <a:pt x="2066356" y="55726"/>
                </a:lnTo>
                <a:lnTo>
                  <a:pt x="2069549" y="63686"/>
                </a:lnTo>
                <a:lnTo>
                  <a:pt x="2071146" y="72178"/>
                </a:lnTo>
                <a:lnTo>
                  <a:pt x="2073275" y="81200"/>
                </a:lnTo>
                <a:lnTo>
                  <a:pt x="2073275" y="90753"/>
                </a:lnTo>
                <a:lnTo>
                  <a:pt x="2073275" y="99775"/>
                </a:lnTo>
                <a:lnTo>
                  <a:pt x="2071146" y="108797"/>
                </a:lnTo>
                <a:lnTo>
                  <a:pt x="2069549" y="117289"/>
                </a:lnTo>
                <a:lnTo>
                  <a:pt x="2066356" y="125780"/>
                </a:lnTo>
                <a:lnTo>
                  <a:pt x="2062630" y="133741"/>
                </a:lnTo>
                <a:lnTo>
                  <a:pt x="2057839" y="141171"/>
                </a:lnTo>
                <a:lnTo>
                  <a:pt x="2053049" y="148071"/>
                </a:lnTo>
                <a:lnTo>
                  <a:pt x="2046661" y="154439"/>
                </a:lnTo>
                <a:lnTo>
                  <a:pt x="2040806" y="160277"/>
                </a:lnTo>
                <a:lnTo>
                  <a:pt x="2033354" y="165584"/>
                </a:lnTo>
                <a:lnTo>
                  <a:pt x="2025902" y="169830"/>
                </a:lnTo>
                <a:lnTo>
                  <a:pt x="2017918" y="173545"/>
                </a:lnTo>
                <a:lnTo>
                  <a:pt x="2009934" y="176729"/>
                </a:lnTo>
                <a:lnTo>
                  <a:pt x="2001418" y="178852"/>
                </a:lnTo>
                <a:lnTo>
                  <a:pt x="1992369" y="180444"/>
                </a:lnTo>
                <a:lnTo>
                  <a:pt x="1983320" y="180975"/>
                </a:lnTo>
                <a:lnTo>
                  <a:pt x="1973739" y="180444"/>
                </a:lnTo>
                <a:lnTo>
                  <a:pt x="1964690" y="178852"/>
                </a:lnTo>
                <a:lnTo>
                  <a:pt x="1956174" y="176729"/>
                </a:lnTo>
                <a:lnTo>
                  <a:pt x="1947657" y="173545"/>
                </a:lnTo>
                <a:lnTo>
                  <a:pt x="1939673" y="169830"/>
                </a:lnTo>
                <a:lnTo>
                  <a:pt x="1932221" y="165584"/>
                </a:lnTo>
                <a:lnTo>
                  <a:pt x="1925834" y="160277"/>
                </a:lnTo>
                <a:lnTo>
                  <a:pt x="1918914" y="154439"/>
                </a:lnTo>
                <a:lnTo>
                  <a:pt x="1913591" y="148071"/>
                </a:lnTo>
                <a:lnTo>
                  <a:pt x="1907736" y="141171"/>
                </a:lnTo>
                <a:lnTo>
                  <a:pt x="1903478" y="133741"/>
                </a:lnTo>
                <a:lnTo>
                  <a:pt x="1899752" y="125780"/>
                </a:lnTo>
                <a:lnTo>
                  <a:pt x="1897091" y="117289"/>
                </a:lnTo>
                <a:lnTo>
                  <a:pt x="1894429" y="108797"/>
                </a:lnTo>
                <a:lnTo>
                  <a:pt x="1893365" y="99775"/>
                </a:lnTo>
                <a:lnTo>
                  <a:pt x="1892300" y="90753"/>
                </a:lnTo>
                <a:lnTo>
                  <a:pt x="1893365" y="81200"/>
                </a:lnTo>
                <a:lnTo>
                  <a:pt x="1894429" y="72178"/>
                </a:lnTo>
                <a:lnTo>
                  <a:pt x="1897091" y="63686"/>
                </a:lnTo>
                <a:lnTo>
                  <a:pt x="1899752" y="55726"/>
                </a:lnTo>
                <a:lnTo>
                  <a:pt x="1903478" y="47765"/>
                </a:lnTo>
                <a:lnTo>
                  <a:pt x="1907736" y="40335"/>
                </a:lnTo>
                <a:lnTo>
                  <a:pt x="1913591" y="32905"/>
                </a:lnTo>
                <a:lnTo>
                  <a:pt x="1918914" y="27067"/>
                </a:lnTo>
                <a:lnTo>
                  <a:pt x="1925834" y="20698"/>
                </a:lnTo>
                <a:lnTo>
                  <a:pt x="1932221" y="15922"/>
                </a:lnTo>
                <a:lnTo>
                  <a:pt x="1939673" y="11145"/>
                </a:lnTo>
                <a:lnTo>
                  <a:pt x="1947657" y="7430"/>
                </a:lnTo>
                <a:lnTo>
                  <a:pt x="1956174" y="4246"/>
                </a:lnTo>
                <a:lnTo>
                  <a:pt x="1964690" y="2123"/>
                </a:lnTo>
                <a:lnTo>
                  <a:pt x="1973739" y="531"/>
                </a:lnTo>
                <a:lnTo>
                  <a:pt x="1983320" y="0"/>
                </a:lnTo>
                <a:close/>
                <a:moveTo>
                  <a:pt x="1746251" y="0"/>
                </a:moveTo>
                <a:lnTo>
                  <a:pt x="1755299" y="531"/>
                </a:lnTo>
                <a:lnTo>
                  <a:pt x="1764881" y="2123"/>
                </a:lnTo>
                <a:lnTo>
                  <a:pt x="1773397" y="4246"/>
                </a:lnTo>
                <a:lnTo>
                  <a:pt x="1781381" y="7430"/>
                </a:lnTo>
                <a:lnTo>
                  <a:pt x="1789365" y="11145"/>
                </a:lnTo>
                <a:lnTo>
                  <a:pt x="1797350" y="15922"/>
                </a:lnTo>
                <a:lnTo>
                  <a:pt x="1803737" y="20698"/>
                </a:lnTo>
                <a:lnTo>
                  <a:pt x="1810124" y="27067"/>
                </a:lnTo>
                <a:lnTo>
                  <a:pt x="1815979" y="32905"/>
                </a:lnTo>
                <a:lnTo>
                  <a:pt x="1821302" y="40335"/>
                </a:lnTo>
                <a:lnTo>
                  <a:pt x="1826093" y="47765"/>
                </a:lnTo>
                <a:lnTo>
                  <a:pt x="1829819" y="55726"/>
                </a:lnTo>
                <a:lnTo>
                  <a:pt x="1832480" y="63686"/>
                </a:lnTo>
                <a:lnTo>
                  <a:pt x="1835141" y="72178"/>
                </a:lnTo>
                <a:lnTo>
                  <a:pt x="1836206" y="81200"/>
                </a:lnTo>
                <a:lnTo>
                  <a:pt x="1836738" y="90753"/>
                </a:lnTo>
                <a:lnTo>
                  <a:pt x="1836206" y="99775"/>
                </a:lnTo>
                <a:lnTo>
                  <a:pt x="1835141" y="108797"/>
                </a:lnTo>
                <a:lnTo>
                  <a:pt x="1832480" y="117289"/>
                </a:lnTo>
                <a:lnTo>
                  <a:pt x="1829819" y="125780"/>
                </a:lnTo>
                <a:lnTo>
                  <a:pt x="1826093" y="133741"/>
                </a:lnTo>
                <a:lnTo>
                  <a:pt x="1821302" y="141171"/>
                </a:lnTo>
                <a:lnTo>
                  <a:pt x="1815979" y="148071"/>
                </a:lnTo>
                <a:lnTo>
                  <a:pt x="1810124" y="154439"/>
                </a:lnTo>
                <a:lnTo>
                  <a:pt x="1803737" y="160277"/>
                </a:lnTo>
                <a:lnTo>
                  <a:pt x="1797350" y="165584"/>
                </a:lnTo>
                <a:lnTo>
                  <a:pt x="1789365" y="169830"/>
                </a:lnTo>
                <a:lnTo>
                  <a:pt x="1781381" y="173545"/>
                </a:lnTo>
                <a:lnTo>
                  <a:pt x="1773397" y="176729"/>
                </a:lnTo>
                <a:lnTo>
                  <a:pt x="1764881" y="178852"/>
                </a:lnTo>
                <a:lnTo>
                  <a:pt x="1755299" y="180444"/>
                </a:lnTo>
                <a:lnTo>
                  <a:pt x="1746251" y="180975"/>
                </a:lnTo>
                <a:lnTo>
                  <a:pt x="1737202" y="180444"/>
                </a:lnTo>
                <a:lnTo>
                  <a:pt x="1728153" y="178852"/>
                </a:lnTo>
                <a:lnTo>
                  <a:pt x="1719637" y="176729"/>
                </a:lnTo>
                <a:lnTo>
                  <a:pt x="1711120" y="173545"/>
                </a:lnTo>
                <a:lnTo>
                  <a:pt x="1703668" y="169830"/>
                </a:lnTo>
                <a:lnTo>
                  <a:pt x="1695684" y="165584"/>
                </a:lnTo>
                <a:lnTo>
                  <a:pt x="1688765" y="160277"/>
                </a:lnTo>
                <a:lnTo>
                  <a:pt x="1681845" y="154439"/>
                </a:lnTo>
                <a:lnTo>
                  <a:pt x="1676522" y="148071"/>
                </a:lnTo>
                <a:lnTo>
                  <a:pt x="1671199" y="141171"/>
                </a:lnTo>
                <a:lnTo>
                  <a:pt x="1666941" y="133741"/>
                </a:lnTo>
                <a:lnTo>
                  <a:pt x="1663215" y="125780"/>
                </a:lnTo>
                <a:lnTo>
                  <a:pt x="1660021" y="117289"/>
                </a:lnTo>
                <a:lnTo>
                  <a:pt x="1657360" y="108797"/>
                </a:lnTo>
                <a:lnTo>
                  <a:pt x="1656296" y="99775"/>
                </a:lnTo>
                <a:lnTo>
                  <a:pt x="1655763" y="90753"/>
                </a:lnTo>
                <a:lnTo>
                  <a:pt x="1656296" y="81200"/>
                </a:lnTo>
                <a:lnTo>
                  <a:pt x="1657360" y="72178"/>
                </a:lnTo>
                <a:lnTo>
                  <a:pt x="1660021" y="63686"/>
                </a:lnTo>
                <a:lnTo>
                  <a:pt x="1663215" y="55726"/>
                </a:lnTo>
                <a:lnTo>
                  <a:pt x="1666941" y="47765"/>
                </a:lnTo>
                <a:lnTo>
                  <a:pt x="1671199" y="40335"/>
                </a:lnTo>
                <a:lnTo>
                  <a:pt x="1676522" y="32905"/>
                </a:lnTo>
                <a:lnTo>
                  <a:pt x="1681845" y="27067"/>
                </a:lnTo>
                <a:lnTo>
                  <a:pt x="1688765" y="20698"/>
                </a:lnTo>
                <a:lnTo>
                  <a:pt x="1695684" y="15922"/>
                </a:lnTo>
                <a:lnTo>
                  <a:pt x="1703668" y="11145"/>
                </a:lnTo>
                <a:lnTo>
                  <a:pt x="1711120" y="7430"/>
                </a:lnTo>
                <a:lnTo>
                  <a:pt x="1719637" y="4246"/>
                </a:lnTo>
                <a:lnTo>
                  <a:pt x="1728153" y="2123"/>
                </a:lnTo>
                <a:lnTo>
                  <a:pt x="1737202" y="531"/>
                </a:lnTo>
                <a:lnTo>
                  <a:pt x="1746251" y="0"/>
                </a:lnTo>
                <a:close/>
                <a:moveTo>
                  <a:pt x="1509978" y="0"/>
                </a:moveTo>
                <a:lnTo>
                  <a:pt x="1519000" y="531"/>
                </a:lnTo>
                <a:lnTo>
                  <a:pt x="1528023" y="2123"/>
                </a:lnTo>
                <a:lnTo>
                  <a:pt x="1536514" y="4246"/>
                </a:lnTo>
                <a:lnTo>
                  <a:pt x="1545006" y="7430"/>
                </a:lnTo>
                <a:lnTo>
                  <a:pt x="1552966" y="11145"/>
                </a:lnTo>
                <a:lnTo>
                  <a:pt x="1560396" y="15922"/>
                </a:lnTo>
                <a:lnTo>
                  <a:pt x="1567296" y="20698"/>
                </a:lnTo>
                <a:lnTo>
                  <a:pt x="1574195" y="27067"/>
                </a:lnTo>
                <a:lnTo>
                  <a:pt x="1579502" y="32905"/>
                </a:lnTo>
                <a:lnTo>
                  <a:pt x="1584809" y="40335"/>
                </a:lnTo>
                <a:lnTo>
                  <a:pt x="1589055" y="47765"/>
                </a:lnTo>
                <a:lnTo>
                  <a:pt x="1592770" y="55726"/>
                </a:lnTo>
                <a:lnTo>
                  <a:pt x="1595954" y="63686"/>
                </a:lnTo>
                <a:lnTo>
                  <a:pt x="1598608" y="72178"/>
                </a:lnTo>
                <a:lnTo>
                  <a:pt x="1599670" y="81200"/>
                </a:lnTo>
                <a:lnTo>
                  <a:pt x="1600200" y="90753"/>
                </a:lnTo>
                <a:lnTo>
                  <a:pt x="1599670" y="99775"/>
                </a:lnTo>
                <a:lnTo>
                  <a:pt x="1598608" y="108797"/>
                </a:lnTo>
                <a:lnTo>
                  <a:pt x="1595954" y="117289"/>
                </a:lnTo>
                <a:lnTo>
                  <a:pt x="1592770" y="125780"/>
                </a:lnTo>
                <a:lnTo>
                  <a:pt x="1589055" y="133741"/>
                </a:lnTo>
                <a:lnTo>
                  <a:pt x="1584809" y="141171"/>
                </a:lnTo>
                <a:lnTo>
                  <a:pt x="1579502" y="148071"/>
                </a:lnTo>
                <a:lnTo>
                  <a:pt x="1574195" y="154439"/>
                </a:lnTo>
                <a:lnTo>
                  <a:pt x="1567296" y="160277"/>
                </a:lnTo>
                <a:lnTo>
                  <a:pt x="1560396" y="165584"/>
                </a:lnTo>
                <a:lnTo>
                  <a:pt x="1552966" y="169830"/>
                </a:lnTo>
                <a:lnTo>
                  <a:pt x="1545006" y="173545"/>
                </a:lnTo>
                <a:lnTo>
                  <a:pt x="1536514" y="176729"/>
                </a:lnTo>
                <a:lnTo>
                  <a:pt x="1528023" y="178852"/>
                </a:lnTo>
                <a:lnTo>
                  <a:pt x="1519000" y="180444"/>
                </a:lnTo>
                <a:lnTo>
                  <a:pt x="1509978" y="180975"/>
                </a:lnTo>
                <a:lnTo>
                  <a:pt x="1500425" y="180444"/>
                </a:lnTo>
                <a:lnTo>
                  <a:pt x="1491403" y="178852"/>
                </a:lnTo>
                <a:lnTo>
                  <a:pt x="1482911" y="176729"/>
                </a:lnTo>
                <a:lnTo>
                  <a:pt x="1474951" y="173545"/>
                </a:lnTo>
                <a:lnTo>
                  <a:pt x="1466990" y="169830"/>
                </a:lnTo>
                <a:lnTo>
                  <a:pt x="1459560" y="165584"/>
                </a:lnTo>
                <a:lnTo>
                  <a:pt x="1452661" y="160277"/>
                </a:lnTo>
                <a:lnTo>
                  <a:pt x="1446292" y="154439"/>
                </a:lnTo>
                <a:lnTo>
                  <a:pt x="1440454" y="148071"/>
                </a:lnTo>
                <a:lnTo>
                  <a:pt x="1435147" y="141171"/>
                </a:lnTo>
                <a:lnTo>
                  <a:pt x="1430370" y="133741"/>
                </a:lnTo>
                <a:lnTo>
                  <a:pt x="1426655" y="125780"/>
                </a:lnTo>
                <a:lnTo>
                  <a:pt x="1423471" y="117289"/>
                </a:lnTo>
                <a:lnTo>
                  <a:pt x="1421348" y="108797"/>
                </a:lnTo>
                <a:lnTo>
                  <a:pt x="1420287" y="99775"/>
                </a:lnTo>
                <a:lnTo>
                  <a:pt x="1419225" y="90753"/>
                </a:lnTo>
                <a:lnTo>
                  <a:pt x="1420287" y="81200"/>
                </a:lnTo>
                <a:lnTo>
                  <a:pt x="1421348" y="72178"/>
                </a:lnTo>
                <a:lnTo>
                  <a:pt x="1423471" y="63686"/>
                </a:lnTo>
                <a:lnTo>
                  <a:pt x="1426655" y="55726"/>
                </a:lnTo>
                <a:lnTo>
                  <a:pt x="1430370" y="47765"/>
                </a:lnTo>
                <a:lnTo>
                  <a:pt x="1435147" y="40335"/>
                </a:lnTo>
                <a:lnTo>
                  <a:pt x="1440454" y="32905"/>
                </a:lnTo>
                <a:lnTo>
                  <a:pt x="1446292" y="27067"/>
                </a:lnTo>
                <a:lnTo>
                  <a:pt x="1452661" y="20698"/>
                </a:lnTo>
                <a:lnTo>
                  <a:pt x="1459560" y="15922"/>
                </a:lnTo>
                <a:lnTo>
                  <a:pt x="1466990" y="11145"/>
                </a:lnTo>
                <a:lnTo>
                  <a:pt x="1474951" y="7430"/>
                </a:lnTo>
                <a:lnTo>
                  <a:pt x="1482911" y="4246"/>
                </a:lnTo>
                <a:lnTo>
                  <a:pt x="1491403" y="2123"/>
                </a:lnTo>
                <a:lnTo>
                  <a:pt x="1500425" y="531"/>
                </a:lnTo>
                <a:lnTo>
                  <a:pt x="1509978" y="0"/>
                </a:lnTo>
                <a:close/>
                <a:moveTo>
                  <a:pt x="799572" y="0"/>
                </a:moveTo>
                <a:lnTo>
                  <a:pt x="809097" y="531"/>
                </a:lnTo>
                <a:lnTo>
                  <a:pt x="817564" y="2123"/>
                </a:lnTo>
                <a:lnTo>
                  <a:pt x="826559" y="4246"/>
                </a:lnTo>
                <a:lnTo>
                  <a:pt x="834497" y="7430"/>
                </a:lnTo>
                <a:lnTo>
                  <a:pt x="842434" y="11145"/>
                </a:lnTo>
                <a:lnTo>
                  <a:pt x="849843" y="15922"/>
                </a:lnTo>
                <a:lnTo>
                  <a:pt x="856722" y="20698"/>
                </a:lnTo>
                <a:lnTo>
                  <a:pt x="863072" y="27067"/>
                </a:lnTo>
                <a:lnTo>
                  <a:pt x="868893" y="32905"/>
                </a:lnTo>
                <a:lnTo>
                  <a:pt x="874185" y="40335"/>
                </a:lnTo>
                <a:lnTo>
                  <a:pt x="878947" y="47765"/>
                </a:lnTo>
                <a:lnTo>
                  <a:pt x="882651" y="55726"/>
                </a:lnTo>
                <a:lnTo>
                  <a:pt x="885826" y="63686"/>
                </a:lnTo>
                <a:lnTo>
                  <a:pt x="887414" y="72178"/>
                </a:lnTo>
                <a:lnTo>
                  <a:pt x="889001" y="81200"/>
                </a:lnTo>
                <a:lnTo>
                  <a:pt x="889001" y="90753"/>
                </a:lnTo>
                <a:lnTo>
                  <a:pt x="889001" y="99775"/>
                </a:lnTo>
                <a:lnTo>
                  <a:pt x="887414" y="108797"/>
                </a:lnTo>
                <a:lnTo>
                  <a:pt x="885826" y="117289"/>
                </a:lnTo>
                <a:lnTo>
                  <a:pt x="882651" y="125780"/>
                </a:lnTo>
                <a:lnTo>
                  <a:pt x="878947" y="133741"/>
                </a:lnTo>
                <a:lnTo>
                  <a:pt x="874185" y="141171"/>
                </a:lnTo>
                <a:lnTo>
                  <a:pt x="868893" y="148071"/>
                </a:lnTo>
                <a:lnTo>
                  <a:pt x="863072" y="154439"/>
                </a:lnTo>
                <a:lnTo>
                  <a:pt x="856722" y="160277"/>
                </a:lnTo>
                <a:lnTo>
                  <a:pt x="849843" y="165584"/>
                </a:lnTo>
                <a:lnTo>
                  <a:pt x="842434" y="169830"/>
                </a:lnTo>
                <a:lnTo>
                  <a:pt x="834497" y="173545"/>
                </a:lnTo>
                <a:lnTo>
                  <a:pt x="826559" y="176729"/>
                </a:lnTo>
                <a:lnTo>
                  <a:pt x="817564" y="178852"/>
                </a:lnTo>
                <a:lnTo>
                  <a:pt x="809097" y="180444"/>
                </a:lnTo>
                <a:lnTo>
                  <a:pt x="799572" y="180975"/>
                </a:lnTo>
                <a:lnTo>
                  <a:pt x="790576" y="180444"/>
                </a:lnTo>
                <a:lnTo>
                  <a:pt x="781580" y="178852"/>
                </a:lnTo>
                <a:lnTo>
                  <a:pt x="773113" y="176729"/>
                </a:lnTo>
                <a:lnTo>
                  <a:pt x="764647" y="173545"/>
                </a:lnTo>
                <a:lnTo>
                  <a:pt x="756709" y="169830"/>
                </a:lnTo>
                <a:lnTo>
                  <a:pt x="749301" y="165584"/>
                </a:lnTo>
                <a:lnTo>
                  <a:pt x="742422" y="160277"/>
                </a:lnTo>
                <a:lnTo>
                  <a:pt x="735542" y="154439"/>
                </a:lnTo>
                <a:lnTo>
                  <a:pt x="730251" y="148071"/>
                </a:lnTo>
                <a:lnTo>
                  <a:pt x="724959" y="141171"/>
                </a:lnTo>
                <a:lnTo>
                  <a:pt x="720726" y="133741"/>
                </a:lnTo>
                <a:lnTo>
                  <a:pt x="717022" y="125780"/>
                </a:lnTo>
                <a:lnTo>
                  <a:pt x="713847" y="117289"/>
                </a:lnTo>
                <a:lnTo>
                  <a:pt x="711201" y="108797"/>
                </a:lnTo>
                <a:lnTo>
                  <a:pt x="710142" y="99775"/>
                </a:lnTo>
                <a:lnTo>
                  <a:pt x="709613" y="90753"/>
                </a:lnTo>
                <a:lnTo>
                  <a:pt x="710142" y="81200"/>
                </a:lnTo>
                <a:lnTo>
                  <a:pt x="711201" y="72178"/>
                </a:lnTo>
                <a:lnTo>
                  <a:pt x="713847" y="63686"/>
                </a:lnTo>
                <a:lnTo>
                  <a:pt x="717022" y="55726"/>
                </a:lnTo>
                <a:lnTo>
                  <a:pt x="720726" y="47765"/>
                </a:lnTo>
                <a:lnTo>
                  <a:pt x="724959" y="40335"/>
                </a:lnTo>
                <a:lnTo>
                  <a:pt x="730251" y="32905"/>
                </a:lnTo>
                <a:lnTo>
                  <a:pt x="735542" y="27067"/>
                </a:lnTo>
                <a:lnTo>
                  <a:pt x="742422" y="20698"/>
                </a:lnTo>
                <a:lnTo>
                  <a:pt x="749301" y="15922"/>
                </a:lnTo>
                <a:lnTo>
                  <a:pt x="756709" y="11145"/>
                </a:lnTo>
                <a:lnTo>
                  <a:pt x="764647" y="7430"/>
                </a:lnTo>
                <a:lnTo>
                  <a:pt x="773113" y="4246"/>
                </a:lnTo>
                <a:lnTo>
                  <a:pt x="781580" y="2123"/>
                </a:lnTo>
                <a:lnTo>
                  <a:pt x="790576" y="531"/>
                </a:lnTo>
                <a:lnTo>
                  <a:pt x="799572" y="0"/>
                </a:lnTo>
                <a:close/>
                <a:moveTo>
                  <a:pt x="563032" y="0"/>
                </a:moveTo>
                <a:lnTo>
                  <a:pt x="571975" y="531"/>
                </a:lnTo>
                <a:lnTo>
                  <a:pt x="580918" y="2123"/>
                </a:lnTo>
                <a:lnTo>
                  <a:pt x="589335" y="4246"/>
                </a:lnTo>
                <a:lnTo>
                  <a:pt x="597226" y="7430"/>
                </a:lnTo>
                <a:lnTo>
                  <a:pt x="605117" y="11145"/>
                </a:lnTo>
                <a:lnTo>
                  <a:pt x="613008" y="15922"/>
                </a:lnTo>
                <a:lnTo>
                  <a:pt x="619847" y="20698"/>
                </a:lnTo>
                <a:lnTo>
                  <a:pt x="625633" y="27067"/>
                </a:lnTo>
                <a:lnTo>
                  <a:pt x="631946" y="32905"/>
                </a:lnTo>
                <a:lnTo>
                  <a:pt x="636681" y="40335"/>
                </a:lnTo>
                <a:lnTo>
                  <a:pt x="641415" y="47765"/>
                </a:lnTo>
                <a:lnTo>
                  <a:pt x="645098" y="55726"/>
                </a:lnTo>
                <a:lnTo>
                  <a:pt x="648254" y="63686"/>
                </a:lnTo>
                <a:lnTo>
                  <a:pt x="650885" y="72178"/>
                </a:lnTo>
                <a:lnTo>
                  <a:pt x="651937" y="81200"/>
                </a:lnTo>
                <a:lnTo>
                  <a:pt x="652463" y="90753"/>
                </a:lnTo>
                <a:lnTo>
                  <a:pt x="651937" y="99775"/>
                </a:lnTo>
                <a:lnTo>
                  <a:pt x="650885" y="108797"/>
                </a:lnTo>
                <a:lnTo>
                  <a:pt x="648254" y="117289"/>
                </a:lnTo>
                <a:lnTo>
                  <a:pt x="645098" y="125780"/>
                </a:lnTo>
                <a:lnTo>
                  <a:pt x="641415" y="133741"/>
                </a:lnTo>
                <a:lnTo>
                  <a:pt x="636681" y="141171"/>
                </a:lnTo>
                <a:lnTo>
                  <a:pt x="631946" y="148071"/>
                </a:lnTo>
                <a:lnTo>
                  <a:pt x="625633" y="154439"/>
                </a:lnTo>
                <a:lnTo>
                  <a:pt x="619847" y="160277"/>
                </a:lnTo>
                <a:lnTo>
                  <a:pt x="613008" y="165584"/>
                </a:lnTo>
                <a:lnTo>
                  <a:pt x="605117" y="169830"/>
                </a:lnTo>
                <a:lnTo>
                  <a:pt x="597226" y="173545"/>
                </a:lnTo>
                <a:lnTo>
                  <a:pt x="589335" y="176729"/>
                </a:lnTo>
                <a:lnTo>
                  <a:pt x="580918" y="178852"/>
                </a:lnTo>
                <a:lnTo>
                  <a:pt x="571975" y="180444"/>
                </a:lnTo>
                <a:lnTo>
                  <a:pt x="563032" y="180975"/>
                </a:lnTo>
                <a:lnTo>
                  <a:pt x="554089" y="180444"/>
                </a:lnTo>
                <a:lnTo>
                  <a:pt x="544620" y="178852"/>
                </a:lnTo>
                <a:lnTo>
                  <a:pt x="536202" y="176729"/>
                </a:lnTo>
                <a:lnTo>
                  <a:pt x="527785" y="173545"/>
                </a:lnTo>
                <a:lnTo>
                  <a:pt x="519894" y="169830"/>
                </a:lnTo>
                <a:lnTo>
                  <a:pt x="512530" y="165584"/>
                </a:lnTo>
                <a:lnTo>
                  <a:pt x="506217" y="160277"/>
                </a:lnTo>
                <a:lnTo>
                  <a:pt x="499378" y="154439"/>
                </a:lnTo>
                <a:lnTo>
                  <a:pt x="494117" y="148071"/>
                </a:lnTo>
                <a:lnTo>
                  <a:pt x="488331" y="141171"/>
                </a:lnTo>
                <a:lnTo>
                  <a:pt x="484122" y="133741"/>
                </a:lnTo>
                <a:lnTo>
                  <a:pt x="480440" y="125780"/>
                </a:lnTo>
                <a:lnTo>
                  <a:pt x="477809" y="117289"/>
                </a:lnTo>
                <a:lnTo>
                  <a:pt x="475179" y="108797"/>
                </a:lnTo>
                <a:lnTo>
                  <a:pt x="474127" y="99775"/>
                </a:lnTo>
                <a:lnTo>
                  <a:pt x="473075" y="90753"/>
                </a:lnTo>
                <a:lnTo>
                  <a:pt x="474127" y="81200"/>
                </a:lnTo>
                <a:lnTo>
                  <a:pt x="475179" y="72178"/>
                </a:lnTo>
                <a:lnTo>
                  <a:pt x="477809" y="63686"/>
                </a:lnTo>
                <a:lnTo>
                  <a:pt x="480440" y="55726"/>
                </a:lnTo>
                <a:lnTo>
                  <a:pt x="484122" y="47765"/>
                </a:lnTo>
                <a:lnTo>
                  <a:pt x="488331" y="40335"/>
                </a:lnTo>
                <a:lnTo>
                  <a:pt x="494117" y="32905"/>
                </a:lnTo>
                <a:lnTo>
                  <a:pt x="499378" y="27067"/>
                </a:lnTo>
                <a:lnTo>
                  <a:pt x="506217" y="20698"/>
                </a:lnTo>
                <a:lnTo>
                  <a:pt x="512530" y="15922"/>
                </a:lnTo>
                <a:lnTo>
                  <a:pt x="519894" y="11145"/>
                </a:lnTo>
                <a:lnTo>
                  <a:pt x="527785" y="7430"/>
                </a:lnTo>
                <a:lnTo>
                  <a:pt x="536202" y="4246"/>
                </a:lnTo>
                <a:lnTo>
                  <a:pt x="544620" y="2123"/>
                </a:lnTo>
                <a:lnTo>
                  <a:pt x="554089" y="531"/>
                </a:lnTo>
                <a:lnTo>
                  <a:pt x="563032" y="0"/>
                </a:lnTo>
                <a:close/>
                <a:moveTo>
                  <a:pt x="325969" y="0"/>
                </a:moveTo>
                <a:lnTo>
                  <a:pt x="334912" y="531"/>
                </a:lnTo>
                <a:lnTo>
                  <a:pt x="344381" y="2123"/>
                </a:lnTo>
                <a:lnTo>
                  <a:pt x="352798" y="4246"/>
                </a:lnTo>
                <a:lnTo>
                  <a:pt x="361215" y="7430"/>
                </a:lnTo>
                <a:lnTo>
                  <a:pt x="369106" y="11145"/>
                </a:lnTo>
                <a:lnTo>
                  <a:pt x="376471" y="15922"/>
                </a:lnTo>
                <a:lnTo>
                  <a:pt x="382784" y="20698"/>
                </a:lnTo>
                <a:lnTo>
                  <a:pt x="389623" y="27067"/>
                </a:lnTo>
                <a:lnTo>
                  <a:pt x="394883" y="32905"/>
                </a:lnTo>
                <a:lnTo>
                  <a:pt x="400670" y="40335"/>
                </a:lnTo>
                <a:lnTo>
                  <a:pt x="404878" y="47765"/>
                </a:lnTo>
                <a:lnTo>
                  <a:pt x="408561" y="55726"/>
                </a:lnTo>
                <a:lnTo>
                  <a:pt x="411191" y="63686"/>
                </a:lnTo>
                <a:lnTo>
                  <a:pt x="413821" y="72178"/>
                </a:lnTo>
                <a:lnTo>
                  <a:pt x="414874" y="81200"/>
                </a:lnTo>
                <a:lnTo>
                  <a:pt x="415926" y="90753"/>
                </a:lnTo>
                <a:lnTo>
                  <a:pt x="414874" y="99775"/>
                </a:lnTo>
                <a:lnTo>
                  <a:pt x="413821" y="108797"/>
                </a:lnTo>
                <a:lnTo>
                  <a:pt x="411191" y="117289"/>
                </a:lnTo>
                <a:lnTo>
                  <a:pt x="408561" y="125780"/>
                </a:lnTo>
                <a:lnTo>
                  <a:pt x="404878" y="133741"/>
                </a:lnTo>
                <a:lnTo>
                  <a:pt x="400670" y="141171"/>
                </a:lnTo>
                <a:lnTo>
                  <a:pt x="394883" y="148071"/>
                </a:lnTo>
                <a:lnTo>
                  <a:pt x="389623" y="154439"/>
                </a:lnTo>
                <a:lnTo>
                  <a:pt x="382784" y="160277"/>
                </a:lnTo>
                <a:lnTo>
                  <a:pt x="376471" y="165584"/>
                </a:lnTo>
                <a:lnTo>
                  <a:pt x="369106" y="169830"/>
                </a:lnTo>
                <a:lnTo>
                  <a:pt x="361215" y="173545"/>
                </a:lnTo>
                <a:lnTo>
                  <a:pt x="352798" y="176729"/>
                </a:lnTo>
                <a:lnTo>
                  <a:pt x="344381" y="178852"/>
                </a:lnTo>
                <a:lnTo>
                  <a:pt x="334912" y="180444"/>
                </a:lnTo>
                <a:lnTo>
                  <a:pt x="325969" y="180975"/>
                </a:lnTo>
                <a:lnTo>
                  <a:pt x="317026" y="180444"/>
                </a:lnTo>
                <a:lnTo>
                  <a:pt x="308083" y="178852"/>
                </a:lnTo>
                <a:lnTo>
                  <a:pt x="299665" y="176729"/>
                </a:lnTo>
                <a:lnTo>
                  <a:pt x="291775" y="173545"/>
                </a:lnTo>
                <a:lnTo>
                  <a:pt x="283884" y="169830"/>
                </a:lnTo>
                <a:lnTo>
                  <a:pt x="276519" y="165584"/>
                </a:lnTo>
                <a:lnTo>
                  <a:pt x="269154" y="160277"/>
                </a:lnTo>
                <a:lnTo>
                  <a:pt x="263367" y="154439"/>
                </a:lnTo>
                <a:lnTo>
                  <a:pt x="257054" y="148071"/>
                </a:lnTo>
                <a:lnTo>
                  <a:pt x="252320" y="141171"/>
                </a:lnTo>
                <a:lnTo>
                  <a:pt x="247585" y="133741"/>
                </a:lnTo>
                <a:lnTo>
                  <a:pt x="243903" y="125780"/>
                </a:lnTo>
                <a:lnTo>
                  <a:pt x="240746" y="117289"/>
                </a:lnTo>
                <a:lnTo>
                  <a:pt x="238116" y="108797"/>
                </a:lnTo>
                <a:lnTo>
                  <a:pt x="237064" y="99775"/>
                </a:lnTo>
                <a:lnTo>
                  <a:pt x="236538" y="90753"/>
                </a:lnTo>
                <a:lnTo>
                  <a:pt x="237064" y="81200"/>
                </a:lnTo>
                <a:lnTo>
                  <a:pt x="238116" y="72178"/>
                </a:lnTo>
                <a:lnTo>
                  <a:pt x="240746" y="63686"/>
                </a:lnTo>
                <a:lnTo>
                  <a:pt x="243903" y="55726"/>
                </a:lnTo>
                <a:lnTo>
                  <a:pt x="247585" y="47765"/>
                </a:lnTo>
                <a:lnTo>
                  <a:pt x="252320" y="40335"/>
                </a:lnTo>
                <a:lnTo>
                  <a:pt x="257054" y="32905"/>
                </a:lnTo>
                <a:lnTo>
                  <a:pt x="263367" y="27067"/>
                </a:lnTo>
                <a:lnTo>
                  <a:pt x="269154" y="20698"/>
                </a:lnTo>
                <a:lnTo>
                  <a:pt x="276519" y="15922"/>
                </a:lnTo>
                <a:lnTo>
                  <a:pt x="283884" y="11145"/>
                </a:lnTo>
                <a:lnTo>
                  <a:pt x="291775" y="7430"/>
                </a:lnTo>
                <a:lnTo>
                  <a:pt x="299665" y="4246"/>
                </a:lnTo>
                <a:lnTo>
                  <a:pt x="308083" y="2123"/>
                </a:lnTo>
                <a:lnTo>
                  <a:pt x="317026" y="531"/>
                </a:lnTo>
                <a:lnTo>
                  <a:pt x="325969" y="0"/>
                </a:lnTo>
                <a:close/>
                <a:moveTo>
                  <a:pt x="89429" y="0"/>
                </a:moveTo>
                <a:lnTo>
                  <a:pt x="98425" y="531"/>
                </a:lnTo>
                <a:lnTo>
                  <a:pt x="107421" y="2123"/>
                </a:lnTo>
                <a:lnTo>
                  <a:pt x="115888" y="4246"/>
                </a:lnTo>
                <a:lnTo>
                  <a:pt x="124354" y="7430"/>
                </a:lnTo>
                <a:lnTo>
                  <a:pt x="132292" y="11145"/>
                </a:lnTo>
                <a:lnTo>
                  <a:pt x="139700" y="15922"/>
                </a:lnTo>
                <a:lnTo>
                  <a:pt x="146579" y="20698"/>
                </a:lnTo>
                <a:lnTo>
                  <a:pt x="153459" y="27067"/>
                </a:lnTo>
                <a:lnTo>
                  <a:pt x="158750" y="32905"/>
                </a:lnTo>
                <a:lnTo>
                  <a:pt x="164042" y="40335"/>
                </a:lnTo>
                <a:lnTo>
                  <a:pt x="168275" y="47765"/>
                </a:lnTo>
                <a:lnTo>
                  <a:pt x="171979" y="55726"/>
                </a:lnTo>
                <a:lnTo>
                  <a:pt x="175154" y="63686"/>
                </a:lnTo>
                <a:lnTo>
                  <a:pt x="177800" y="72178"/>
                </a:lnTo>
                <a:lnTo>
                  <a:pt x="178859" y="81200"/>
                </a:lnTo>
                <a:lnTo>
                  <a:pt x="179388" y="90753"/>
                </a:lnTo>
                <a:lnTo>
                  <a:pt x="178859" y="99775"/>
                </a:lnTo>
                <a:lnTo>
                  <a:pt x="177800" y="108797"/>
                </a:lnTo>
                <a:lnTo>
                  <a:pt x="175154" y="117289"/>
                </a:lnTo>
                <a:lnTo>
                  <a:pt x="171979" y="125780"/>
                </a:lnTo>
                <a:lnTo>
                  <a:pt x="168275" y="133741"/>
                </a:lnTo>
                <a:lnTo>
                  <a:pt x="164042" y="141171"/>
                </a:lnTo>
                <a:lnTo>
                  <a:pt x="158750" y="148071"/>
                </a:lnTo>
                <a:lnTo>
                  <a:pt x="153459" y="154439"/>
                </a:lnTo>
                <a:lnTo>
                  <a:pt x="146579" y="160277"/>
                </a:lnTo>
                <a:lnTo>
                  <a:pt x="139700" y="165584"/>
                </a:lnTo>
                <a:lnTo>
                  <a:pt x="132292" y="169830"/>
                </a:lnTo>
                <a:lnTo>
                  <a:pt x="124354" y="173545"/>
                </a:lnTo>
                <a:lnTo>
                  <a:pt x="115888" y="176729"/>
                </a:lnTo>
                <a:lnTo>
                  <a:pt x="107421" y="178852"/>
                </a:lnTo>
                <a:lnTo>
                  <a:pt x="98425" y="180444"/>
                </a:lnTo>
                <a:lnTo>
                  <a:pt x="89429" y="180975"/>
                </a:lnTo>
                <a:lnTo>
                  <a:pt x="79904" y="180444"/>
                </a:lnTo>
                <a:lnTo>
                  <a:pt x="71437" y="178852"/>
                </a:lnTo>
                <a:lnTo>
                  <a:pt x="62442" y="176729"/>
                </a:lnTo>
                <a:lnTo>
                  <a:pt x="54504" y="173545"/>
                </a:lnTo>
                <a:lnTo>
                  <a:pt x="46567" y="169830"/>
                </a:lnTo>
                <a:lnTo>
                  <a:pt x="39158" y="165584"/>
                </a:lnTo>
                <a:lnTo>
                  <a:pt x="32279" y="160277"/>
                </a:lnTo>
                <a:lnTo>
                  <a:pt x="25929" y="154439"/>
                </a:lnTo>
                <a:lnTo>
                  <a:pt x="20108" y="148071"/>
                </a:lnTo>
                <a:lnTo>
                  <a:pt x="14816" y="141171"/>
                </a:lnTo>
                <a:lnTo>
                  <a:pt x="10054" y="133741"/>
                </a:lnTo>
                <a:lnTo>
                  <a:pt x="6350" y="125780"/>
                </a:lnTo>
                <a:lnTo>
                  <a:pt x="3704" y="117289"/>
                </a:lnTo>
                <a:lnTo>
                  <a:pt x="1587" y="108797"/>
                </a:lnTo>
                <a:lnTo>
                  <a:pt x="0" y="99775"/>
                </a:lnTo>
                <a:lnTo>
                  <a:pt x="0" y="90753"/>
                </a:lnTo>
                <a:lnTo>
                  <a:pt x="0" y="81200"/>
                </a:lnTo>
                <a:lnTo>
                  <a:pt x="1587" y="72178"/>
                </a:lnTo>
                <a:lnTo>
                  <a:pt x="3704" y="63686"/>
                </a:lnTo>
                <a:lnTo>
                  <a:pt x="6350" y="55726"/>
                </a:lnTo>
                <a:lnTo>
                  <a:pt x="10054" y="47765"/>
                </a:lnTo>
                <a:lnTo>
                  <a:pt x="14816" y="40335"/>
                </a:lnTo>
                <a:lnTo>
                  <a:pt x="20108" y="32905"/>
                </a:lnTo>
                <a:lnTo>
                  <a:pt x="25929" y="27067"/>
                </a:lnTo>
                <a:lnTo>
                  <a:pt x="32279" y="20698"/>
                </a:lnTo>
                <a:lnTo>
                  <a:pt x="39158" y="15922"/>
                </a:lnTo>
                <a:lnTo>
                  <a:pt x="46567" y="11145"/>
                </a:lnTo>
                <a:lnTo>
                  <a:pt x="54504" y="7430"/>
                </a:lnTo>
                <a:lnTo>
                  <a:pt x="62442" y="4246"/>
                </a:lnTo>
                <a:lnTo>
                  <a:pt x="71437" y="2123"/>
                </a:lnTo>
                <a:lnTo>
                  <a:pt x="79904" y="531"/>
                </a:lnTo>
                <a:lnTo>
                  <a:pt x="89429" y="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a:solidFill>
                <a:schemeClr val="lt1"/>
              </a:solidFill>
            </a:endParaRPr>
          </a:p>
        </p:txBody>
      </p:sp>
    </p:spTree>
    <p:extLst>
      <p:ext uri="{BB962C8B-B14F-4D97-AF65-F5344CB8AC3E}">
        <p14:creationId xmlns:p14="http://schemas.microsoft.com/office/powerpoint/2010/main" val="4147818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10" name="组合 9"/>
          <p:cNvGrpSpPr/>
          <p:nvPr userDrawn="1"/>
        </p:nvGrpSpPr>
        <p:grpSpPr>
          <a:xfrm>
            <a:off x="2382325" y="671596"/>
            <a:ext cx="7427352" cy="5459058"/>
            <a:chOff x="-50499" y="3035955"/>
            <a:chExt cx="5431127" cy="3991845"/>
          </a:xfrm>
        </p:grpSpPr>
        <p:sp>
          <p:nvSpPr>
            <p:cNvPr id="8" name="椭圆 7"/>
            <p:cNvSpPr/>
            <p:nvPr userDrawn="1">
              <p:custDataLst>
                <p:tags r:id="rId1"/>
              </p:custDataLst>
            </p:nvPr>
          </p:nvSpPr>
          <p:spPr>
            <a:xfrm>
              <a:off x="1208070" y="4110826"/>
              <a:ext cx="2913988" cy="2916974"/>
            </a:xfrm>
            <a:prstGeom prst="ellipse">
              <a:avLst/>
            </a:prstGeom>
            <a:blipFill dpi="0" rotWithShape="1">
              <a:blip r:embed="rId4">
                <a:extLst>
                  <a:ext uri="{28A0092B-C50C-407E-A947-70E740481C1C}">
                    <a14:useLocalDpi xmlns:a14="http://schemas.microsoft.com/office/drawing/2010/main" val="0"/>
                  </a:ext>
                </a:extLst>
              </a:blip>
              <a:srcRect/>
              <a:stretch>
                <a:fillRect l="-12089" r="-37989"/>
              </a:stretch>
            </a:blip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30"/>
            </a:p>
          </p:txBody>
        </p:sp>
        <p:sp>
          <p:nvSpPr>
            <p:cNvPr id="9" name="任意多边形 8"/>
            <p:cNvSpPr/>
            <p:nvPr userDrawn="1">
              <p:custDataLst>
                <p:tags r:id="rId2"/>
              </p:custDataLst>
            </p:nvPr>
          </p:nvSpPr>
          <p:spPr>
            <a:xfrm>
              <a:off x="-50499" y="3035955"/>
              <a:ext cx="5431127" cy="884190"/>
            </a:xfrm>
            <a:custGeom>
              <a:avLst/>
              <a:gdLst>
                <a:gd name="connsiteX0" fmla="*/ 98427 w 2095500"/>
                <a:gd name="connsiteY0" fmla="*/ 0 h 751655"/>
                <a:gd name="connsiteX1" fmla="*/ 1997073 w 2095500"/>
                <a:gd name="connsiteY1" fmla="*/ 0 h 751655"/>
                <a:gd name="connsiteX2" fmla="*/ 2095500 w 2095500"/>
                <a:gd name="connsiteY2" fmla="*/ 98427 h 751655"/>
                <a:gd name="connsiteX3" fmla="*/ 2095500 w 2095500"/>
                <a:gd name="connsiteY3" fmla="*/ 492123 h 751655"/>
                <a:gd name="connsiteX4" fmla="*/ 1997073 w 2095500"/>
                <a:gd name="connsiteY4" fmla="*/ 590550 h 751655"/>
                <a:gd name="connsiteX5" fmla="*/ 1170330 w 2095500"/>
                <a:gd name="connsiteY5" fmla="*/ 590550 h 751655"/>
                <a:gd name="connsiteX6" fmla="*/ 1047750 w 2095500"/>
                <a:gd name="connsiteY6" fmla="*/ 751655 h 751655"/>
                <a:gd name="connsiteX7" fmla="*/ 925170 w 2095500"/>
                <a:gd name="connsiteY7" fmla="*/ 590550 h 751655"/>
                <a:gd name="connsiteX8" fmla="*/ 98427 w 2095500"/>
                <a:gd name="connsiteY8" fmla="*/ 590550 h 751655"/>
                <a:gd name="connsiteX9" fmla="*/ 0 w 2095500"/>
                <a:gd name="connsiteY9" fmla="*/ 492123 h 751655"/>
                <a:gd name="connsiteX10" fmla="*/ 0 w 2095500"/>
                <a:gd name="connsiteY10" fmla="*/ 98427 h 751655"/>
                <a:gd name="connsiteX11" fmla="*/ 98427 w 2095500"/>
                <a:gd name="connsiteY11" fmla="*/ 0 h 75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5500" h="751655">
                  <a:moveTo>
                    <a:pt x="98427" y="0"/>
                  </a:moveTo>
                  <a:lnTo>
                    <a:pt x="1997073" y="0"/>
                  </a:lnTo>
                  <a:cubicBezTo>
                    <a:pt x="2051433" y="0"/>
                    <a:pt x="2095500" y="44067"/>
                    <a:pt x="2095500" y="98427"/>
                  </a:cubicBezTo>
                  <a:lnTo>
                    <a:pt x="2095500" y="492123"/>
                  </a:lnTo>
                  <a:cubicBezTo>
                    <a:pt x="2095500" y="546483"/>
                    <a:pt x="2051433" y="590550"/>
                    <a:pt x="1997073" y="590550"/>
                  </a:cubicBezTo>
                  <a:lnTo>
                    <a:pt x="1170330" y="590550"/>
                  </a:lnTo>
                  <a:lnTo>
                    <a:pt x="1047750" y="751655"/>
                  </a:lnTo>
                  <a:lnTo>
                    <a:pt x="925170" y="590550"/>
                  </a:lnTo>
                  <a:lnTo>
                    <a:pt x="98427" y="590550"/>
                  </a:lnTo>
                  <a:cubicBezTo>
                    <a:pt x="44067" y="590550"/>
                    <a:pt x="0" y="546483"/>
                    <a:pt x="0" y="492123"/>
                  </a:cubicBezTo>
                  <a:lnTo>
                    <a:pt x="0" y="98427"/>
                  </a:lnTo>
                  <a:cubicBezTo>
                    <a:pt x="0" y="44067"/>
                    <a:pt x="44067" y="0"/>
                    <a:pt x="9842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252000" anchor="ctr">
              <a:normAutofit/>
            </a:bodyPr>
            <a:lstStyle/>
            <a:p>
              <a:pPr algn="ctr">
                <a:defRPr/>
              </a:pPr>
              <a:endParaRPr lang="zh-CN" altLang="en-US" sz="3600" b="1" spc="115" dirty="0">
                <a:solidFill>
                  <a:srgbClr val="F8F8F8"/>
                </a:solidFill>
                <a:latin typeface="+mj-lt"/>
                <a:ea typeface="+mj-ea"/>
                <a:cs typeface="+mj-cs"/>
              </a:endParaRPr>
            </a:p>
          </p:txBody>
        </p:sp>
      </p:grpSp>
      <p:sp>
        <p:nvSpPr>
          <p:cNvPr id="2" name="Title 1"/>
          <p:cNvSpPr>
            <a:spLocks noGrp="1"/>
          </p:cNvSpPr>
          <p:nvPr>
            <p:ph type="title"/>
          </p:nvPr>
        </p:nvSpPr>
        <p:spPr>
          <a:xfrm>
            <a:off x="2382325" y="671596"/>
            <a:ext cx="7427352" cy="932917"/>
          </a:xfrm>
        </p:spPr>
        <p:txBody>
          <a:bodyPr/>
          <a:lstStyle>
            <a:lvl1pPr algn="ctr">
              <a:defRPr>
                <a:solidFill>
                  <a:schemeClr val="bg1"/>
                </a:solidFill>
              </a:defRPr>
            </a:lvl1p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9467479-7554-4D44-86C4-F1C3DF4134CE}" type="datetimeFigureOut">
              <a:rPr lang="zh-CN" altLang="en-US" smtClean="0"/>
              <a:t>2016/7/27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720CCFA-F388-47E8-B8B7-18F20A0C1B24}" type="slidenum">
              <a:rPr lang="zh-CN" altLang="en-US" smtClean="0"/>
              <a:t>‹#›</a:t>
            </a:fld>
            <a:endParaRPr lang="zh-CN" altLang="en-US"/>
          </a:p>
        </p:txBody>
      </p:sp>
    </p:spTree>
    <p:extLst>
      <p:ext uri="{BB962C8B-B14F-4D97-AF65-F5344CB8AC3E}">
        <p14:creationId xmlns:p14="http://schemas.microsoft.com/office/powerpoint/2010/main" val="3230635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67479-7554-4D44-86C4-F1C3DF4134CE}" type="datetimeFigureOut">
              <a:rPr lang="zh-CN" altLang="en-US" smtClean="0"/>
              <a:t>2016/7/27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720CCFA-F388-47E8-B8B7-18F20A0C1B24}" type="slidenum">
              <a:rPr lang="zh-CN" altLang="en-US" smtClean="0"/>
              <a:t>‹#›</a:t>
            </a:fld>
            <a:endParaRPr lang="zh-CN" altLang="en-US"/>
          </a:p>
        </p:txBody>
      </p:sp>
    </p:spTree>
    <p:extLst>
      <p:ext uri="{BB962C8B-B14F-4D97-AF65-F5344CB8AC3E}">
        <p14:creationId xmlns:p14="http://schemas.microsoft.com/office/powerpoint/2010/main" val="192541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4165200" cy="1600200"/>
          </a:xfrm>
        </p:spPr>
        <p:txBody>
          <a:bodyPr anchor="b"/>
          <a:lstStyle>
            <a:lvl1pPr>
              <a:defRPr sz="3200"/>
            </a:lvl1pPr>
          </a:lstStyle>
          <a:p>
            <a:r>
              <a:rPr lang="zh-CN" altLang="en-US" dirty="0" smtClean="0"/>
              <a:t>单击此处编辑母版标题样式</a:t>
            </a:r>
            <a:endParaRPr lang="en-US" dirty="0"/>
          </a:p>
        </p:txBody>
      </p:sp>
      <p:sp>
        <p:nvSpPr>
          <p:cNvPr id="3" name="Picture Placeholder 2"/>
          <p:cNvSpPr>
            <a:spLocks noGrp="1"/>
          </p:cNvSpPr>
          <p:nvPr>
            <p:ph type="pic" idx="1"/>
          </p:nvPr>
        </p:nvSpPr>
        <p:spPr>
          <a:xfrm>
            <a:off x="5183188" y="457200"/>
            <a:ext cx="6172200" cy="540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9467479-7554-4D44-86C4-F1C3DF4134CE}" type="datetimeFigureOut">
              <a:rPr lang="zh-CN" altLang="en-US" smtClean="0"/>
              <a:t>2016/7/27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720CCFA-F388-47E8-B8B7-18F20A0C1B24}" type="slidenum">
              <a:rPr lang="zh-CN" altLang="en-US" smtClean="0"/>
              <a:t>‹#›</a:t>
            </a:fld>
            <a:endParaRPr lang="zh-CN" altLang="en-US"/>
          </a:p>
        </p:txBody>
      </p:sp>
    </p:spTree>
    <p:extLst>
      <p:ext uri="{BB962C8B-B14F-4D97-AF65-F5344CB8AC3E}">
        <p14:creationId xmlns:p14="http://schemas.microsoft.com/office/powerpoint/2010/main" val="484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9467479-7554-4D44-86C4-F1C3DF4134CE}" type="datetimeFigureOut">
              <a:rPr lang="zh-CN" altLang="en-US" smtClean="0"/>
              <a:t>2016/7/27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20CCFA-F388-47E8-B8B7-18F20A0C1B24}" type="slidenum">
              <a:rPr lang="zh-CN" altLang="en-US" smtClean="0"/>
              <a:t>‹#›</a:t>
            </a:fld>
            <a:endParaRPr lang="zh-CN" altLang="en-US"/>
          </a:p>
        </p:txBody>
      </p:sp>
    </p:spTree>
    <p:extLst>
      <p:ext uri="{BB962C8B-B14F-4D97-AF65-F5344CB8AC3E}">
        <p14:creationId xmlns:p14="http://schemas.microsoft.com/office/powerpoint/2010/main" val="611776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1604512" y="365125"/>
            <a:ext cx="9749287"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67479-7554-4D44-86C4-F1C3DF4134CE}" type="datetimeFigureOut">
              <a:rPr lang="zh-CN" altLang="en-US" smtClean="0"/>
              <a:t>2016/7/27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20CCFA-F388-47E8-B8B7-18F20A0C1B24}" type="slidenum">
              <a:rPr lang="zh-CN" altLang="en-US" smtClean="0"/>
              <a:t>‹#›</a:t>
            </a:fld>
            <a:endParaRPr lang="zh-CN" altLang="en-US"/>
          </a:p>
        </p:txBody>
      </p:sp>
    </p:spTree>
    <p:extLst>
      <p:ext uri="{BB962C8B-B14F-4D97-AF65-F5344CB8AC3E}">
        <p14:creationId xmlns:p14="http://schemas.microsoft.com/office/powerpoint/2010/main" val="7231992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8" r:id="rId8"/>
    <p:sldLayoutId id="2147483670" r:id="rId9"/>
    <p:sldLayoutId id="2147483658" r:id="rId10"/>
  </p:sldLayoutIdLst>
  <p:txStyles>
    <p:title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notesSlide" Target="../notesSlides/notesSlide10.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slideLayout" Target="../slideLayouts/slideLayout7.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10" Type="http://schemas.openxmlformats.org/officeDocument/2006/relationships/tags" Target="../tags/tag88.xml"/><Relationship Id="rId19" Type="http://schemas.openxmlformats.org/officeDocument/2006/relationships/tags" Target="../tags/tag97.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s>
</file>

<file path=ppt/slides/_rels/slide11.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slideLayout" Target="../slideLayouts/slideLayout7.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18" Type="http://schemas.openxmlformats.org/officeDocument/2006/relationships/image" Target="../media/image7.jpeg"/><Relationship Id="rId3" Type="http://schemas.openxmlformats.org/officeDocument/2006/relationships/tags" Target="../tags/tag136.xml"/><Relationship Id="rId21" Type="http://schemas.openxmlformats.org/officeDocument/2006/relationships/image" Target="../media/image10.png"/><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image" Target="../media/image6.jpeg"/><Relationship Id="rId2" Type="http://schemas.openxmlformats.org/officeDocument/2006/relationships/tags" Target="../tags/tag135.xml"/><Relationship Id="rId16" Type="http://schemas.openxmlformats.org/officeDocument/2006/relationships/notesSlide" Target="../notesSlides/notesSlide13.xml"/><Relationship Id="rId20" Type="http://schemas.openxmlformats.org/officeDocument/2006/relationships/image" Target="../media/image9.jpeg"/><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5" Type="http://schemas.openxmlformats.org/officeDocument/2006/relationships/slideLayout" Target="../slideLayouts/slideLayout2.xml"/><Relationship Id="rId10" Type="http://schemas.openxmlformats.org/officeDocument/2006/relationships/tags" Target="../tags/tag143.xml"/><Relationship Id="rId19" Type="http://schemas.openxmlformats.org/officeDocument/2006/relationships/image" Target="../media/image8.jpeg"/><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50.xml"/><Relationship Id="rId7"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s>
</file>

<file path=ppt/slides/_rels/slide15.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slideLayout" Target="../slideLayouts/slideLayout2.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0" Type="http://schemas.openxmlformats.org/officeDocument/2006/relationships/tags" Target="../tags/tag163.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slideLayout" Target="../slideLayouts/slideLayout2.xml"/><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 Type="http://schemas.openxmlformats.org/officeDocument/2006/relationships/tags" Target="../tags/tag167.xml"/><Relationship Id="rId16" Type="http://schemas.openxmlformats.org/officeDocument/2006/relationships/tags" Target="../tags/tag181.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10" Type="http://schemas.openxmlformats.org/officeDocument/2006/relationships/tags" Target="../tags/tag175.xml"/><Relationship Id="rId19" Type="http://schemas.openxmlformats.org/officeDocument/2006/relationships/notesSlide" Target="../notesSlides/notesSlide16.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s>
</file>

<file path=ppt/slides/_rels/slide17.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18" Type="http://schemas.openxmlformats.org/officeDocument/2006/relationships/tags" Target="../tags/tag200.xml"/><Relationship Id="rId3" Type="http://schemas.openxmlformats.org/officeDocument/2006/relationships/tags" Target="../tags/tag185.xml"/><Relationship Id="rId21" Type="http://schemas.openxmlformats.org/officeDocument/2006/relationships/tags" Target="../tags/tag203.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tags" Target="../tags/tag199.xml"/><Relationship Id="rId2" Type="http://schemas.openxmlformats.org/officeDocument/2006/relationships/tags" Target="../tags/tag184.xml"/><Relationship Id="rId16" Type="http://schemas.openxmlformats.org/officeDocument/2006/relationships/tags" Target="../tags/tag198.xml"/><Relationship Id="rId20" Type="http://schemas.openxmlformats.org/officeDocument/2006/relationships/tags" Target="../tags/tag202.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24" Type="http://schemas.openxmlformats.org/officeDocument/2006/relationships/notesSlide" Target="../notesSlides/notesSlide17.xml"/><Relationship Id="rId5" Type="http://schemas.openxmlformats.org/officeDocument/2006/relationships/tags" Target="../tags/tag187.xml"/><Relationship Id="rId15" Type="http://schemas.openxmlformats.org/officeDocument/2006/relationships/tags" Target="../tags/tag197.xml"/><Relationship Id="rId23" Type="http://schemas.openxmlformats.org/officeDocument/2006/relationships/slideLayout" Target="../slideLayouts/slideLayout2.xml"/><Relationship Id="rId10" Type="http://schemas.openxmlformats.org/officeDocument/2006/relationships/tags" Target="../tags/tag192.xml"/><Relationship Id="rId19" Type="http://schemas.openxmlformats.org/officeDocument/2006/relationships/tags" Target="../tags/tag201.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 Id="rId22" Type="http://schemas.openxmlformats.org/officeDocument/2006/relationships/tags" Target="../tags/tag204.xml"/></Relationships>
</file>

<file path=ppt/slides/_rels/slide18.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tags" Target="../tags/tag230.xml"/><Relationship Id="rId3" Type="http://schemas.openxmlformats.org/officeDocument/2006/relationships/tags" Target="../tags/tag207.xml"/><Relationship Id="rId21" Type="http://schemas.openxmlformats.org/officeDocument/2006/relationships/tags" Target="../tags/tag225.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notesSlide" Target="../notesSlides/notesSlide18.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slideLayout" Target="../slideLayouts/slideLayout2.xml"/><Relationship Id="rId10" Type="http://schemas.openxmlformats.org/officeDocument/2006/relationships/tags" Target="../tags/tag214.xml"/><Relationship Id="rId19" Type="http://schemas.openxmlformats.org/officeDocument/2006/relationships/tags" Target="../tags/tag223.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tags" Target="../tags/tag231.xml"/></Relationships>
</file>

<file path=ppt/slides/_rels/slide19.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tags" Target="../tags/tag257.xml"/><Relationship Id="rId3" Type="http://schemas.openxmlformats.org/officeDocument/2006/relationships/tags" Target="../tags/tag234.xml"/><Relationship Id="rId21" Type="http://schemas.openxmlformats.org/officeDocument/2006/relationships/tags" Target="../tags/tag252.xml"/><Relationship Id="rId34" Type="http://schemas.openxmlformats.org/officeDocument/2006/relationships/notesSlide" Target="../notesSlides/notesSlide19.xml"/><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tags" Target="../tags/tag256.xml"/><Relationship Id="rId33" Type="http://schemas.openxmlformats.org/officeDocument/2006/relationships/slideLayout" Target="../slideLayouts/slideLayout2.xml"/><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29" Type="http://schemas.openxmlformats.org/officeDocument/2006/relationships/tags" Target="../tags/tag260.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tags" Target="../tags/tag255.xml"/><Relationship Id="rId32" Type="http://schemas.openxmlformats.org/officeDocument/2006/relationships/tags" Target="../tags/tag263.xml"/><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tags" Target="../tags/tag254.xml"/><Relationship Id="rId28" Type="http://schemas.openxmlformats.org/officeDocument/2006/relationships/tags" Target="../tags/tag259.xml"/><Relationship Id="rId10" Type="http://schemas.openxmlformats.org/officeDocument/2006/relationships/tags" Target="../tags/tag241.xml"/><Relationship Id="rId19" Type="http://schemas.openxmlformats.org/officeDocument/2006/relationships/tags" Target="../tags/tag250.xml"/><Relationship Id="rId31" Type="http://schemas.openxmlformats.org/officeDocument/2006/relationships/tags" Target="../tags/tag262.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tags" Target="../tags/tag253.xml"/><Relationship Id="rId27" Type="http://schemas.openxmlformats.org/officeDocument/2006/relationships/tags" Target="../tags/tag258.xml"/><Relationship Id="rId30" Type="http://schemas.openxmlformats.org/officeDocument/2006/relationships/tags" Target="../tags/tag261.xml"/></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notesSlide" Target="../notesSlides/notesSlide20.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slideLayout" Target="../slideLayouts/slideLayout7.xml"/><Relationship Id="rId2" Type="http://schemas.openxmlformats.org/officeDocument/2006/relationships/tags" Target="../tags/tag265.xml"/><Relationship Id="rId16" Type="http://schemas.openxmlformats.org/officeDocument/2006/relationships/image" Target="../media/image13.jpeg"/><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image" Target="../media/image12.jpeg"/><Relationship Id="rId10" Type="http://schemas.openxmlformats.org/officeDocument/2006/relationships/tags" Target="../tags/tag273.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tags" Target="../tags/tag277.xml"/><Relationship Id="rId7" Type="http://schemas.openxmlformats.org/officeDocument/2006/relationships/notesSlide" Target="../notesSlides/notesSlide21.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slideLayout" Target="../slideLayouts/slideLayout2.xml"/><Relationship Id="rId5" Type="http://schemas.openxmlformats.org/officeDocument/2006/relationships/tags" Target="../tags/tag279.xml"/><Relationship Id="rId4" Type="http://schemas.openxmlformats.org/officeDocument/2006/relationships/tags" Target="../tags/tag278.xml"/></Relationships>
</file>

<file path=ppt/slides/_rels/slide22.xml.rels><?xml version="1.0" encoding="UTF-8" standalone="yes"?>
<Relationships xmlns="http://schemas.openxmlformats.org/package/2006/relationships"><Relationship Id="rId8" Type="http://schemas.openxmlformats.org/officeDocument/2006/relationships/tags" Target="../tags/tag287.xml"/><Relationship Id="rId3" Type="http://schemas.openxmlformats.org/officeDocument/2006/relationships/tags" Target="../tags/tag282.xml"/><Relationship Id="rId7" Type="http://schemas.openxmlformats.org/officeDocument/2006/relationships/tags" Target="../tags/tag286.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5" Type="http://schemas.openxmlformats.org/officeDocument/2006/relationships/tags" Target="../tags/tag284.xml"/><Relationship Id="rId10" Type="http://schemas.openxmlformats.org/officeDocument/2006/relationships/notesSlide" Target="../notesSlides/notesSlide22.xml"/><Relationship Id="rId4" Type="http://schemas.openxmlformats.org/officeDocument/2006/relationships/tags" Target="../tags/tag283.xml"/><Relationship Id="rId9"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90.xml"/><Relationship Id="rId7" Type="http://schemas.openxmlformats.org/officeDocument/2006/relationships/notesSlide" Target="../notesSlides/notesSlide23.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slideLayout" Target="../slideLayouts/slideLayout2.xml"/><Relationship Id="rId5" Type="http://schemas.openxmlformats.org/officeDocument/2006/relationships/tags" Target="../tags/tag292.xml"/><Relationship Id="rId4" Type="http://schemas.openxmlformats.org/officeDocument/2006/relationships/tags" Target="../tags/tag291.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295.xml"/><Relationship Id="rId7" Type="http://schemas.openxmlformats.org/officeDocument/2006/relationships/slideLayout" Target="../slideLayouts/slideLayout2.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10" Type="http://schemas.openxmlformats.org/officeDocument/2006/relationships/image" Target="../media/image16.jpeg"/><Relationship Id="rId4" Type="http://schemas.openxmlformats.org/officeDocument/2006/relationships/tags" Target="../tags/tag296.xml"/><Relationship Id="rId9" Type="http://schemas.openxmlformats.org/officeDocument/2006/relationships/image" Target="../media/image15.jpe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301.xml"/><Relationship Id="rId7" Type="http://schemas.openxmlformats.org/officeDocument/2006/relationships/slideLayout" Target="../slideLayouts/slideLayout2.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s>
</file>

<file path=ppt/slides/_rels/slide26.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notesSlide" Target="../notesSlides/notesSlide26.xml"/><Relationship Id="rId3" Type="http://schemas.openxmlformats.org/officeDocument/2006/relationships/tags" Target="../tags/tag307.xml"/><Relationship Id="rId7" Type="http://schemas.openxmlformats.org/officeDocument/2006/relationships/tags" Target="../tags/tag311.xml"/><Relationship Id="rId12" Type="http://schemas.openxmlformats.org/officeDocument/2006/relationships/slideLayout" Target="../slideLayouts/slideLayout2.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tags" Target="../tags/tag315.xml"/><Relationship Id="rId5" Type="http://schemas.openxmlformats.org/officeDocument/2006/relationships/tags" Target="../tags/tag309.xml"/><Relationship Id="rId10" Type="http://schemas.openxmlformats.org/officeDocument/2006/relationships/tags" Target="../tags/tag314.xml"/><Relationship Id="rId4" Type="http://schemas.openxmlformats.org/officeDocument/2006/relationships/tags" Target="../tags/tag308.xml"/><Relationship Id="rId9" Type="http://schemas.openxmlformats.org/officeDocument/2006/relationships/tags" Target="../tags/tag313.xml"/></Relationships>
</file>

<file path=ppt/slides/_rels/slide27.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notesSlide" Target="../notesSlides/notesSlide27.xml"/><Relationship Id="rId3" Type="http://schemas.openxmlformats.org/officeDocument/2006/relationships/tags" Target="../tags/tag318.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slideLayout" Target="../slideLayouts/slideLayout2.xml"/><Relationship Id="rId2" Type="http://schemas.openxmlformats.org/officeDocument/2006/relationships/tags" Target="../tags/tag317.xml"/><Relationship Id="rId16" Type="http://schemas.openxmlformats.org/officeDocument/2006/relationships/tags" Target="../tags/tag331.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5" Type="http://schemas.openxmlformats.org/officeDocument/2006/relationships/tags" Target="../tags/tag320.xml"/><Relationship Id="rId15" Type="http://schemas.openxmlformats.org/officeDocument/2006/relationships/tags" Target="../tags/tag330.xml"/><Relationship Id="rId10" Type="http://schemas.openxmlformats.org/officeDocument/2006/relationships/tags" Target="../tags/tag325.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s>
</file>

<file path=ppt/slides/_rels/slide28.xml.rels><?xml version="1.0" encoding="UTF-8" standalone="yes"?>
<Relationships xmlns="http://schemas.openxmlformats.org/package/2006/relationships"><Relationship Id="rId8" Type="http://schemas.openxmlformats.org/officeDocument/2006/relationships/tags" Target="../tags/tag339.xml"/><Relationship Id="rId13" Type="http://schemas.openxmlformats.org/officeDocument/2006/relationships/tags" Target="../tags/tag344.xml"/><Relationship Id="rId18" Type="http://schemas.openxmlformats.org/officeDocument/2006/relationships/tags" Target="../tags/tag349.xml"/><Relationship Id="rId3" Type="http://schemas.openxmlformats.org/officeDocument/2006/relationships/tags" Target="../tags/tag334.xml"/><Relationship Id="rId21" Type="http://schemas.openxmlformats.org/officeDocument/2006/relationships/notesSlide" Target="../notesSlides/notesSlide28.xml"/><Relationship Id="rId7" Type="http://schemas.openxmlformats.org/officeDocument/2006/relationships/tags" Target="../tags/tag338.xml"/><Relationship Id="rId12" Type="http://schemas.openxmlformats.org/officeDocument/2006/relationships/tags" Target="../tags/tag343.xml"/><Relationship Id="rId17" Type="http://schemas.openxmlformats.org/officeDocument/2006/relationships/tags" Target="../tags/tag348.xml"/><Relationship Id="rId2" Type="http://schemas.openxmlformats.org/officeDocument/2006/relationships/tags" Target="../tags/tag333.xml"/><Relationship Id="rId16" Type="http://schemas.openxmlformats.org/officeDocument/2006/relationships/tags" Target="../tags/tag347.xml"/><Relationship Id="rId20" Type="http://schemas.openxmlformats.org/officeDocument/2006/relationships/slideLayout" Target="../slideLayouts/slideLayout2.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tags" Target="../tags/tag342.xml"/><Relationship Id="rId5" Type="http://schemas.openxmlformats.org/officeDocument/2006/relationships/tags" Target="../tags/tag336.xml"/><Relationship Id="rId15" Type="http://schemas.openxmlformats.org/officeDocument/2006/relationships/tags" Target="../tags/tag346.xml"/><Relationship Id="rId10" Type="http://schemas.openxmlformats.org/officeDocument/2006/relationships/tags" Target="../tags/tag341.xml"/><Relationship Id="rId19" Type="http://schemas.openxmlformats.org/officeDocument/2006/relationships/tags" Target="../tags/tag350.xml"/><Relationship Id="rId4" Type="http://schemas.openxmlformats.org/officeDocument/2006/relationships/tags" Target="../tags/tag335.xml"/><Relationship Id="rId9" Type="http://schemas.openxmlformats.org/officeDocument/2006/relationships/tags" Target="../tags/tag340.xml"/><Relationship Id="rId14" Type="http://schemas.openxmlformats.org/officeDocument/2006/relationships/tags" Target="../tags/tag345.xml"/></Relationships>
</file>

<file path=ppt/slides/_rels/slide29.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tags" Target="../tags/tag363.xml"/><Relationship Id="rId18" Type="http://schemas.openxmlformats.org/officeDocument/2006/relationships/tags" Target="../tags/tag368.xml"/><Relationship Id="rId3" Type="http://schemas.openxmlformats.org/officeDocument/2006/relationships/tags" Target="../tags/tag353.xml"/><Relationship Id="rId21" Type="http://schemas.openxmlformats.org/officeDocument/2006/relationships/tags" Target="../tags/tag371.xml"/><Relationship Id="rId7" Type="http://schemas.openxmlformats.org/officeDocument/2006/relationships/tags" Target="../tags/tag357.xml"/><Relationship Id="rId12" Type="http://schemas.openxmlformats.org/officeDocument/2006/relationships/tags" Target="../tags/tag362.xml"/><Relationship Id="rId17" Type="http://schemas.openxmlformats.org/officeDocument/2006/relationships/tags" Target="../tags/tag367.xml"/><Relationship Id="rId25" Type="http://schemas.openxmlformats.org/officeDocument/2006/relationships/notesSlide" Target="../notesSlides/notesSlide29.xml"/><Relationship Id="rId2" Type="http://schemas.openxmlformats.org/officeDocument/2006/relationships/tags" Target="../tags/tag352.xml"/><Relationship Id="rId16" Type="http://schemas.openxmlformats.org/officeDocument/2006/relationships/tags" Target="../tags/tag366.xml"/><Relationship Id="rId20" Type="http://schemas.openxmlformats.org/officeDocument/2006/relationships/tags" Target="../tags/tag370.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24" Type="http://schemas.openxmlformats.org/officeDocument/2006/relationships/slideLayout" Target="../slideLayouts/slideLayout2.xml"/><Relationship Id="rId5" Type="http://schemas.openxmlformats.org/officeDocument/2006/relationships/tags" Target="../tags/tag355.xml"/><Relationship Id="rId15" Type="http://schemas.openxmlformats.org/officeDocument/2006/relationships/tags" Target="../tags/tag365.xml"/><Relationship Id="rId23" Type="http://schemas.openxmlformats.org/officeDocument/2006/relationships/tags" Target="../tags/tag373.xml"/><Relationship Id="rId10" Type="http://schemas.openxmlformats.org/officeDocument/2006/relationships/tags" Target="../tags/tag360.xml"/><Relationship Id="rId19" Type="http://schemas.openxmlformats.org/officeDocument/2006/relationships/tags" Target="../tags/tag369.xml"/><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tags" Target="../tags/tag364.xml"/><Relationship Id="rId22" Type="http://schemas.openxmlformats.org/officeDocument/2006/relationships/tags" Target="../tags/tag372.xml"/></Relationships>
</file>

<file path=ppt/slides/_rels/slide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14.xml"/></Relationships>
</file>

<file path=ppt/slides/_rels/slide30.xml.rels><?xml version="1.0" encoding="UTF-8" standalone="yes"?>
<Relationships xmlns="http://schemas.openxmlformats.org/package/2006/relationships"><Relationship Id="rId8" Type="http://schemas.openxmlformats.org/officeDocument/2006/relationships/tags" Target="../tags/tag381.xml"/><Relationship Id="rId13" Type="http://schemas.openxmlformats.org/officeDocument/2006/relationships/tags" Target="../tags/tag386.xml"/><Relationship Id="rId18" Type="http://schemas.openxmlformats.org/officeDocument/2006/relationships/tags" Target="../tags/tag391.xml"/><Relationship Id="rId26" Type="http://schemas.openxmlformats.org/officeDocument/2006/relationships/tags" Target="../tags/tag399.xml"/><Relationship Id="rId3" Type="http://schemas.openxmlformats.org/officeDocument/2006/relationships/tags" Target="../tags/tag376.xml"/><Relationship Id="rId21" Type="http://schemas.openxmlformats.org/officeDocument/2006/relationships/tags" Target="../tags/tag394.xml"/><Relationship Id="rId7" Type="http://schemas.openxmlformats.org/officeDocument/2006/relationships/tags" Target="../tags/tag380.xml"/><Relationship Id="rId12" Type="http://schemas.openxmlformats.org/officeDocument/2006/relationships/tags" Target="../tags/tag385.xml"/><Relationship Id="rId17" Type="http://schemas.openxmlformats.org/officeDocument/2006/relationships/tags" Target="../tags/tag390.xml"/><Relationship Id="rId25" Type="http://schemas.openxmlformats.org/officeDocument/2006/relationships/tags" Target="../tags/tag398.xml"/><Relationship Id="rId2" Type="http://schemas.openxmlformats.org/officeDocument/2006/relationships/tags" Target="../tags/tag375.xml"/><Relationship Id="rId16" Type="http://schemas.openxmlformats.org/officeDocument/2006/relationships/tags" Target="../tags/tag389.xml"/><Relationship Id="rId20" Type="http://schemas.openxmlformats.org/officeDocument/2006/relationships/tags" Target="../tags/tag393.xml"/><Relationship Id="rId29" Type="http://schemas.openxmlformats.org/officeDocument/2006/relationships/notesSlide" Target="../notesSlides/notesSlide30.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tags" Target="../tags/tag384.xml"/><Relationship Id="rId24" Type="http://schemas.openxmlformats.org/officeDocument/2006/relationships/tags" Target="../tags/tag397.xml"/><Relationship Id="rId5" Type="http://schemas.openxmlformats.org/officeDocument/2006/relationships/tags" Target="../tags/tag378.xml"/><Relationship Id="rId15" Type="http://schemas.openxmlformats.org/officeDocument/2006/relationships/tags" Target="../tags/tag388.xml"/><Relationship Id="rId23" Type="http://schemas.openxmlformats.org/officeDocument/2006/relationships/tags" Target="../tags/tag396.xml"/><Relationship Id="rId28" Type="http://schemas.openxmlformats.org/officeDocument/2006/relationships/slideLayout" Target="../slideLayouts/slideLayout2.xml"/><Relationship Id="rId10" Type="http://schemas.openxmlformats.org/officeDocument/2006/relationships/tags" Target="../tags/tag383.xml"/><Relationship Id="rId19" Type="http://schemas.openxmlformats.org/officeDocument/2006/relationships/tags" Target="../tags/tag392.xml"/><Relationship Id="rId4" Type="http://schemas.openxmlformats.org/officeDocument/2006/relationships/tags" Target="../tags/tag377.xml"/><Relationship Id="rId9" Type="http://schemas.openxmlformats.org/officeDocument/2006/relationships/tags" Target="../tags/tag382.xml"/><Relationship Id="rId14" Type="http://schemas.openxmlformats.org/officeDocument/2006/relationships/tags" Target="../tags/tag387.xml"/><Relationship Id="rId22" Type="http://schemas.openxmlformats.org/officeDocument/2006/relationships/tags" Target="../tags/tag395.xml"/><Relationship Id="rId27" Type="http://schemas.openxmlformats.org/officeDocument/2006/relationships/tags" Target="../tags/tag400.xml"/></Relationships>
</file>

<file path=ppt/slides/_rels/slide31.xml.rels><?xml version="1.0" encoding="UTF-8" standalone="yes"?>
<Relationships xmlns="http://schemas.openxmlformats.org/package/2006/relationships"><Relationship Id="rId8" Type="http://schemas.openxmlformats.org/officeDocument/2006/relationships/tags" Target="../tags/tag408.xml"/><Relationship Id="rId13" Type="http://schemas.openxmlformats.org/officeDocument/2006/relationships/notesSlide" Target="../notesSlides/notesSlide31.xml"/><Relationship Id="rId3" Type="http://schemas.openxmlformats.org/officeDocument/2006/relationships/tags" Target="../tags/tag403.xml"/><Relationship Id="rId7" Type="http://schemas.openxmlformats.org/officeDocument/2006/relationships/tags" Target="../tags/tag407.xml"/><Relationship Id="rId12" Type="http://schemas.openxmlformats.org/officeDocument/2006/relationships/slideLayout" Target="../slideLayouts/slideLayout2.xml"/><Relationship Id="rId2" Type="http://schemas.openxmlformats.org/officeDocument/2006/relationships/tags" Target="../tags/tag402.xml"/><Relationship Id="rId16" Type="http://schemas.openxmlformats.org/officeDocument/2006/relationships/image" Target="../media/image19.png"/><Relationship Id="rId1" Type="http://schemas.openxmlformats.org/officeDocument/2006/relationships/tags" Target="../tags/tag401.xml"/><Relationship Id="rId6" Type="http://schemas.openxmlformats.org/officeDocument/2006/relationships/tags" Target="../tags/tag406.xml"/><Relationship Id="rId11" Type="http://schemas.openxmlformats.org/officeDocument/2006/relationships/tags" Target="../tags/tag411.xml"/><Relationship Id="rId5" Type="http://schemas.openxmlformats.org/officeDocument/2006/relationships/tags" Target="../tags/tag405.xml"/><Relationship Id="rId15" Type="http://schemas.openxmlformats.org/officeDocument/2006/relationships/image" Target="../media/image18.png"/><Relationship Id="rId10" Type="http://schemas.openxmlformats.org/officeDocument/2006/relationships/tags" Target="../tags/tag410.xml"/><Relationship Id="rId4" Type="http://schemas.openxmlformats.org/officeDocument/2006/relationships/tags" Target="../tags/tag404.xml"/><Relationship Id="rId9" Type="http://schemas.openxmlformats.org/officeDocument/2006/relationships/tags" Target="../tags/tag409.xml"/><Relationship Id="rId1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13.xml"/><Relationship Id="rId1" Type="http://schemas.openxmlformats.org/officeDocument/2006/relationships/tags" Target="../tags/tag412.xml"/><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4.jp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5.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22.xml"/></Relationships>
</file>

<file path=ppt/slides/_rels/slide6.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10" Type="http://schemas.openxmlformats.org/officeDocument/2006/relationships/notesSlide" Target="../notesSlides/notesSlide6.xml"/><Relationship Id="rId4" Type="http://schemas.openxmlformats.org/officeDocument/2006/relationships/tags" Target="../tags/tag26.xml"/><Relationship Id="rId9"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slideLayout" Target="../slideLayouts/slideLayout7.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notesSlide" Target="../notesSlides/notesSlide8.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slideLayout" Target="../slideLayouts/slideLayout7.xml"/><Relationship Id="rId2" Type="http://schemas.openxmlformats.org/officeDocument/2006/relationships/tags" Target="../tags/tag44.xml"/><Relationship Id="rId16" Type="http://schemas.openxmlformats.org/officeDocument/2006/relationships/tags" Target="../tags/tag58.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9.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3" Type="http://schemas.openxmlformats.org/officeDocument/2006/relationships/tags" Target="../tags/tag61.xml"/><Relationship Id="rId21" Type="http://schemas.openxmlformats.org/officeDocument/2006/relationships/slideLayout" Target="../slideLayouts/slideLayout7.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10" Type="http://schemas.openxmlformats.org/officeDocument/2006/relationships/tags" Target="../tags/tag68.xml"/><Relationship Id="rId19" Type="http://schemas.openxmlformats.org/officeDocument/2006/relationships/tags" Target="../tags/tag77.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normAutofit/>
          </a:bodyPr>
          <a:lstStyle/>
          <a:p>
            <a:r>
              <a:rPr lang="en-US" altLang="zh-CN" sz="4400" dirty="0" smtClean="0"/>
              <a:t>LOREM IPSUM DOLOR</a:t>
            </a:r>
            <a:endParaRPr lang="zh-CN" altLang="en-US" sz="4400" dirty="0"/>
          </a:p>
        </p:txBody>
      </p:sp>
      <p:sp>
        <p:nvSpPr>
          <p:cNvPr id="3" name="副标题 2"/>
          <p:cNvSpPr>
            <a:spLocks noGrp="1"/>
          </p:cNvSpPr>
          <p:nvPr>
            <p:ph type="subTitle" idx="1"/>
            <p:custDataLst>
              <p:tags r:id="rId3"/>
            </p:custDataLst>
          </p:nvPr>
        </p:nvSpPr>
        <p:spPr/>
        <p:txBody>
          <a:bodyPr/>
          <a:lstStyle/>
          <a:p>
            <a:r>
              <a:rPr lang="en-US" altLang="zh-CN" dirty="0" smtClean="0"/>
              <a:t>LOREM IPSUM DOLOR</a:t>
            </a:r>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2"/>
            </p:custDataLst>
          </p:nvPr>
        </p:nvSpPr>
        <p:spPr>
          <a:xfrm>
            <a:off x="4031347" y="384104"/>
            <a:ext cx="4130573" cy="1193034"/>
          </a:xfrm>
          <a:prstGeom prst="rect">
            <a:avLst/>
          </a:prstGeom>
          <a:noFill/>
        </p:spPr>
        <p:txBody>
          <a:bodyPr wrap="square" anchor="ctr" anchorCtr="0">
            <a:normAutofit/>
          </a:bodyPr>
          <a:lstStyle/>
          <a:p>
            <a:pPr algn="ctr">
              <a:defRPr/>
            </a:pPr>
            <a:r>
              <a:rPr lang="en-US" altLang="zh-CN" sz="4400" smtClean="0">
                <a:solidFill>
                  <a:schemeClr val="bg1"/>
                </a:solidFill>
                <a:latin typeface="+mj-lt"/>
                <a:ea typeface="+mj-ea"/>
                <a:cs typeface="+mj-cs"/>
              </a:rPr>
              <a:t>CONTENT</a:t>
            </a:r>
            <a:endParaRPr lang="zh-CN" altLang="en-US" sz="4400" dirty="0">
              <a:gradFill>
                <a:gsLst>
                  <a:gs pos="0">
                    <a:srgbClr val="95B95A"/>
                  </a:gs>
                  <a:gs pos="100000">
                    <a:srgbClr val="1AA583"/>
                  </a:gs>
                </a:gsLst>
                <a:lin ang="5400000" scaled="1"/>
              </a:gradFill>
              <a:latin typeface="+mj-lt"/>
              <a:ea typeface="+mj-ea"/>
              <a:cs typeface="+mj-cs"/>
            </a:endParaRPr>
          </a:p>
        </p:txBody>
      </p:sp>
      <p:cxnSp>
        <p:nvCxnSpPr>
          <p:cNvPr id="29" name="直接连接符 28"/>
          <p:cNvCxnSpPr/>
          <p:nvPr>
            <p:custDataLst>
              <p:tags r:id="rId3"/>
            </p:custDataLst>
          </p:nvPr>
        </p:nvCxnSpPr>
        <p:spPr>
          <a:xfrm>
            <a:off x="8161923" y="999041"/>
            <a:ext cx="403007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4"/>
            </p:custDataLst>
          </p:nvPr>
        </p:nvCxnSpPr>
        <p:spPr>
          <a:xfrm>
            <a:off x="0" y="999041"/>
            <a:ext cx="403134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custDataLst>
              <p:tags r:id="rId5"/>
            </p:custDataLst>
          </p:nvPr>
        </p:nvGrpSpPr>
        <p:grpSpPr>
          <a:xfrm>
            <a:off x="1501650" y="2278339"/>
            <a:ext cx="4163717" cy="743798"/>
            <a:chOff x="617945" y="2868472"/>
            <a:chExt cx="3036215" cy="542384"/>
          </a:xfrm>
        </p:grpSpPr>
        <p:sp>
          <p:nvSpPr>
            <p:cNvPr id="38" name="Oval 6"/>
            <p:cNvSpPr>
              <a:spLocks noChangeArrowheads="1"/>
            </p:cNvSpPr>
            <p:nvPr>
              <p:custDataLst>
                <p:tags r:id="rId22"/>
              </p:custDataLst>
            </p:nvPr>
          </p:nvSpPr>
          <p:spPr bwMode="auto">
            <a:xfrm>
              <a:off x="665645" y="290910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1</a:t>
              </a:r>
              <a:endParaRPr lang="zh-CN" altLang="zh-CN" b="1" kern="0">
                <a:latin typeface="+mn-lt"/>
                <a:ea typeface="+mn-ea"/>
              </a:endParaRPr>
            </a:p>
          </p:txBody>
        </p:sp>
        <p:sp>
          <p:nvSpPr>
            <p:cNvPr id="39" name="Oval 7"/>
            <p:cNvSpPr>
              <a:spLocks noChangeArrowheads="1"/>
            </p:cNvSpPr>
            <p:nvPr>
              <p:custDataLst>
                <p:tags r:id="rId23"/>
              </p:custDataLst>
            </p:nvPr>
          </p:nvSpPr>
          <p:spPr bwMode="auto">
            <a:xfrm>
              <a:off x="617945" y="322358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40" name="文本框 34"/>
            <p:cNvSpPr txBox="1">
              <a:spLocks noChangeArrowheads="1"/>
            </p:cNvSpPr>
            <p:nvPr>
              <p:custDataLst>
                <p:tags r:id="rId24"/>
              </p:custDataLst>
            </p:nvPr>
          </p:nvSpPr>
          <p:spPr bwMode="auto">
            <a:xfrm>
              <a:off x="1306964" y="286847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46" name="组合 45"/>
          <p:cNvGrpSpPr/>
          <p:nvPr>
            <p:custDataLst>
              <p:tags r:id="rId6"/>
            </p:custDataLst>
          </p:nvPr>
        </p:nvGrpSpPr>
        <p:grpSpPr>
          <a:xfrm>
            <a:off x="6527899" y="2278339"/>
            <a:ext cx="4163717" cy="743798"/>
            <a:chOff x="1140458" y="3797387"/>
            <a:chExt cx="3036215" cy="542384"/>
          </a:xfrm>
        </p:grpSpPr>
        <p:sp>
          <p:nvSpPr>
            <p:cNvPr id="47" name="Oval 6"/>
            <p:cNvSpPr>
              <a:spLocks noChangeArrowheads="1"/>
            </p:cNvSpPr>
            <p:nvPr>
              <p:custDataLst>
                <p:tags r:id="rId19"/>
              </p:custDataLst>
            </p:nvPr>
          </p:nvSpPr>
          <p:spPr bwMode="auto">
            <a:xfrm>
              <a:off x="1188158" y="3838023"/>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dirty="0">
                  <a:latin typeface="+mn-lt"/>
                  <a:ea typeface="+mn-ea"/>
                </a:rPr>
                <a:t>2</a:t>
              </a:r>
              <a:endParaRPr lang="zh-CN" altLang="zh-CN" b="1" kern="0" dirty="0">
                <a:latin typeface="+mn-lt"/>
                <a:ea typeface="+mn-ea"/>
              </a:endParaRPr>
            </a:p>
          </p:txBody>
        </p:sp>
        <p:sp>
          <p:nvSpPr>
            <p:cNvPr id="48" name="Oval 7"/>
            <p:cNvSpPr>
              <a:spLocks noChangeArrowheads="1"/>
            </p:cNvSpPr>
            <p:nvPr>
              <p:custDataLst>
                <p:tags r:id="rId20"/>
              </p:custDataLst>
            </p:nvPr>
          </p:nvSpPr>
          <p:spPr bwMode="auto">
            <a:xfrm>
              <a:off x="1140458" y="4152499"/>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49" name="文本框 34"/>
            <p:cNvSpPr txBox="1">
              <a:spLocks noChangeArrowheads="1"/>
            </p:cNvSpPr>
            <p:nvPr>
              <p:custDataLst>
                <p:tags r:id="rId21"/>
              </p:custDataLst>
            </p:nvPr>
          </p:nvSpPr>
          <p:spPr bwMode="auto">
            <a:xfrm>
              <a:off x="1829477" y="3797387"/>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50" name="组合 49"/>
          <p:cNvGrpSpPr/>
          <p:nvPr>
            <p:custDataLst>
              <p:tags r:id="rId7"/>
            </p:custDataLst>
          </p:nvPr>
        </p:nvGrpSpPr>
        <p:grpSpPr>
          <a:xfrm>
            <a:off x="1501650" y="3654775"/>
            <a:ext cx="4163717" cy="743798"/>
            <a:chOff x="617945" y="4726302"/>
            <a:chExt cx="3036215" cy="542384"/>
          </a:xfrm>
        </p:grpSpPr>
        <p:sp>
          <p:nvSpPr>
            <p:cNvPr id="51" name="Oval 6"/>
            <p:cNvSpPr>
              <a:spLocks noChangeArrowheads="1"/>
            </p:cNvSpPr>
            <p:nvPr>
              <p:custDataLst>
                <p:tags r:id="rId16"/>
              </p:custDataLst>
            </p:nvPr>
          </p:nvSpPr>
          <p:spPr bwMode="auto">
            <a:xfrm>
              <a:off x="665645" y="476693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3</a:t>
              </a:r>
              <a:endParaRPr lang="zh-CN" altLang="zh-CN" b="1" kern="0">
                <a:latin typeface="+mn-lt"/>
                <a:ea typeface="+mn-ea"/>
              </a:endParaRPr>
            </a:p>
          </p:txBody>
        </p:sp>
        <p:sp>
          <p:nvSpPr>
            <p:cNvPr id="52" name="Oval 7"/>
            <p:cNvSpPr>
              <a:spLocks noChangeArrowheads="1"/>
            </p:cNvSpPr>
            <p:nvPr>
              <p:custDataLst>
                <p:tags r:id="rId17"/>
              </p:custDataLst>
            </p:nvPr>
          </p:nvSpPr>
          <p:spPr bwMode="auto">
            <a:xfrm>
              <a:off x="617945" y="508141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53" name="文本框 34"/>
            <p:cNvSpPr txBox="1">
              <a:spLocks noChangeArrowheads="1"/>
            </p:cNvSpPr>
            <p:nvPr>
              <p:custDataLst>
                <p:tags r:id="rId18"/>
              </p:custDataLst>
            </p:nvPr>
          </p:nvSpPr>
          <p:spPr bwMode="auto">
            <a:xfrm>
              <a:off x="1306964" y="472630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54" name="组合 53"/>
          <p:cNvGrpSpPr/>
          <p:nvPr>
            <p:custDataLst>
              <p:tags r:id="rId8"/>
            </p:custDataLst>
          </p:nvPr>
        </p:nvGrpSpPr>
        <p:grpSpPr>
          <a:xfrm>
            <a:off x="6527899" y="3654775"/>
            <a:ext cx="4163717" cy="743798"/>
            <a:chOff x="1140458" y="5655217"/>
            <a:chExt cx="3036215" cy="542384"/>
          </a:xfrm>
        </p:grpSpPr>
        <p:sp>
          <p:nvSpPr>
            <p:cNvPr id="55" name="Oval 6"/>
            <p:cNvSpPr>
              <a:spLocks noChangeArrowheads="1"/>
            </p:cNvSpPr>
            <p:nvPr>
              <p:custDataLst>
                <p:tags r:id="rId13"/>
              </p:custDataLst>
            </p:nvPr>
          </p:nvSpPr>
          <p:spPr bwMode="auto">
            <a:xfrm>
              <a:off x="1188158" y="5695853"/>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4</a:t>
              </a:r>
              <a:endParaRPr lang="zh-CN" altLang="zh-CN" b="1" kern="0">
                <a:latin typeface="+mn-lt"/>
                <a:ea typeface="+mn-ea"/>
              </a:endParaRPr>
            </a:p>
          </p:txBody>
        </p:sp>
        <p:sp>
          <p:nvSpPr>
            <p:cNvPr id="56" name="Oval 7"/>
            <p:cNvSpPr>
              <a:spLocks noChangeArrowheads="1"/>
            </p:cNvSpPr>
            <p:nvPr>
              <p:custDataLst>
                <p:tags r:id="rId14"/>
              </p:custDataLst>
            </p:nvPr>
          </p:nvSpPr>
          <p:spPr bwMode="auto">
            <a:xfrm>
              <a:off x="1140458" y="6010329"/>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57" name="文本框 34"/>
            <p:cNvSpPr txBox="1">
              <a:spLocks noChangeArrowheads="1"/>
            </p:cNvSpPr>
            <p:nvPr>
              <p:custDataLst>
                <p:tags r:id="rId15"/>
              </p:custDataLst>
            </p:nvPr>
          </p:nvSpPr>
          <p:spPr bwMode="auto">
            <a:xfrm>
              <a:off x="1829477" y="5655217"/>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58" name="组合 57"/>
          <p:cNvGrpSpPr/>
          <p:nvPr>
            <p:custDataLst>
              <p:tags r:id="rId9"/>
            </p:custDataLst>
          </p:nvPr>
        </p:nvGrpSpPr>
        <p:grpSpPr>
          <a:xfrm>
            <a:off x="1501650" y="5031209"/>
            <a:ext cx="4163717" cy="743798"/>
            <a:chOff x="617945" y="6584132"/>
            <a:chExt cx="3036215" cy="542384"/>
          </a:xfrm>
        </p:grpSpPr>
        <p:sp>
          <p:nvSpPr>
            <p:cNvPr id="59" name="Oval 6"/>
            <p:cNvSpPr>
              <a:spLocks noChangeArrowheads="1"/>
            </p:cNvSpPr>
            <p:nvPr>
              <p:custDataLst>
                <p:tags r:id="rId10"/>
              </p:custDataLst>
            </p:nvPr>
          </p:nvSpPr>
          <p:spPr bwMode="auto">
            <a:xfrm>
              <a:off x="665645" y="662476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5</a:t>
              </a:r>
              <a:endParaRPr lang="zh-CN" altLang="zh-CN" b="1" kern="0">
                <a:latin typeface="+mn-lt"/>
                <a:ea typeface="+mn-ea"/>
              </a:endParaRPr>
            </a:p>
          </p:txBody>
        </p:sp>
        <p:sp>
          <p:nvSpPr>
            <p:cNvPr id="60" name="Oval 7"/>
            <p:cNvSpPr>
              <a:spLocks noChangeArrowheads="1"/>
            </p:cNvSpPr>
            <p:nvPr>
              <p:custDataLst>
                <p:tags r:id="rId11"/>
              </p:custDataLst>
            </p:nvPr>
          </p:nvSpPr>
          <p:spPr bwMode="auto">
            <a:xfrm>
              <a:off x="617945" y="693924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61" name="文本框 34"/>
            <p:cNvSpPr txBox="1">
              <a:spLocks noChangeArrowheads="1"/>
            </p:cNvSpPr>
            <p:nvPr>
              <p:custDataLst>
                <p:tags r:id="rId12"/>
              </p:custDataLst>
            </p:nvPr>
          </p:nvSpPr>
          <p:spPr bwMode="auto">
            <a:xfrm>
              <a:off x="1306964" y="658413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a:solidFill>
                    <a:schemeClr val="bg1"/>
                  </a:solidFill>
                  <a:latin typeface="+mn-lt"/>
                  <a:ea typeface="+mn-ea"/>
                </a:rPr>
                <a:t>LOREM IPSUM DOLOR</a:t>
              </a:r>
              <a:endParaRPr lang="zh-CN" altLang="en-US" sz="2000" dirty="0">
                <a:solidFill>
                  <a:schemeClr val="bg1"/>
                </a:solidFill>
                <a:latin typeface="+mn-lt"/>
                <a:ea typeface="+mn-ea"/>
              </a:endParaRPr>
            </a:p>
          </p:txBody>
        </p: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2"/>
            </p:custDataLst>
          </p:nvPr>
        </p:nvSpPr>
        <p:spPr>
          <a:xfrm>
            <a:off x="4031347" y="384104"/>
            <a:ext cx="4130573" cy="1193034"/>
          </a:xfrm>
          <a:prstGeom prst="rect">
            <a:avLst/>
          </a:prstGeom>
          <a:noFill/>
        </p:spPr>
        <p:txBody>
          <a:bodyPr wrap="square" anchor="ctr" anchorCtr="0">
            <a:normAutofit/>
          </a:bodyPr>
          <a:lstStyle/>
          <a:p>
            <a:pPr algn="ctr">
              <a:defRPr/>
            </a:pPr>
            <a:r>
              <a:rPr lang="en-US" altLang="zh-CN" sz="4400" smtClean="0">
                <a:solidFill>
                  <a:schemeClr val="bg1"/>
                </a:solidFill>
                <a:latin typeface="+mj-lt"/>
                <a:ea typeface="+mj-ea"/>
                <a:cs typeface="+mj-cs"/>
              </a:rPr>
              <a:t>CONTENT</a:t>
            </a:r>
            <a:endParaRPr lang="zh-CN" altLang="en-US" sz="4400" dirty="0">
              <a:gradFill>
                <a:gsLst>
                  <a:gs pos="0">
                    <a:srgbClr val="95B95A"/>
                  </a:gs>
                  <a:gs pos="100000">
                    <a:srgbClr val="1AA583"/>
                  </a:gs>
                </a:gsLst>
                <a:lin ang="5400000" scaled="1"/>
              </a:gradFill>
              <a:latin typeface="+mj-lt"/>
              <a:ea typeface="+mj-ea"/>
              <a:cs typeface="+mj-cs"/>
            </a:endParaRPr>
          </a:p>
        </p:txBody>
      </p:sp>
      <p:cxnSp>
        <p:nvCxnSpPr>
          <p:cNvPr id="13" name="直接连接符 12"/>
          <p:cNvCxnSpPr/>
          <p:nvPr>
            <p:custDataLst>
              <p:tags r:id="rId3"/>
            </p:custDataLst>
          </p:nvPr>
        </p:nvCxnSpPr>
        <p:spPr>
          <a:xfrm>
            <a:off x="8161923" y="999041"/>
            <a:ext cx="403007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4"/>
            </p:custDataLst>
          </p:nvPr>
        </p:nvCxnSpPr>
        <p:spPr>
          <a:xfrm>
            <a:off x="0" y="999041"/>
            <a:ext cx="403134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custDataLst>
              <p:tags r:id="rId5"/>
            </p:custDataLst>
          </p:nvPr>
        </p:nvGrpSpPr>
        <p:grpSpPr>
          <a:xfrm>
            <a:off x="1501650" y="2278339"/>
            <a:ext cx="4163717" cy="743798"/>
            <a:chOff x="617945" y="2868472"/>
            <a:chExt cx="3036215" cy="542384"/>
          </a:xfrm>
        </p:grpSpPr>
        <p:sp>
          <p:nvSpPr>
            <p:cNvPr id="15" name="Oval 6"/>
            <p:cNvSpPr>
              <a:spLocks noChangeArrowheads="1"/>
            </p:cNvSpPr>
            <p:nvPr>
              <p:custDataLst>
                <p:tags r:id="rId26"/>
              </p:custDataLst>
            </p:nvPr>
          </p:nvSpPr>
          <p:spPr bwMode="auto">
            <a:xfrm>
              <a:off x="665645" y="290910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1</a:t>
              </a:r>
              <a:endParaRPr lang="zh-CN" altLang="zh-CN" b="1" kern="0">
                <a:latin typeface="+mn-lt"/>
                <a:ea typeface="+mn-ea"/>
              </a:endParaRPr>
            </a:p>
          </p:txBody>
        </p:sp>
        <p:sp>
          <p:nvSpPr>
            <p:cNvPr id="16" name="Oval 7"/>
            <p:cNvSpPr>
              <a:spLocks noChangeArrowheads="1"/>
            </p:cNvSpPr>
            <p:nvPr>
              <p:custDataLst>
                <p:tags r:id="rId27"/>
              </p:custDataLst>
            </p:nvPr>
          </p:nvSpPr>
          <p:spPr bwMode="auto">
            <a:xfrm>
              <a:off x="617945" y="322358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17" name="文本框 34"/>
            <p:cNvSpPr txBox="1">
              <a:spLocks noChangeArrowheads="1"/>
            </p:cNvSpPr>
            <p:nvPr>
              <p:custDataLst>
                <p:tags r:id="rId28"/>
              </p:custDataLst>
            </p:nvPr>
          </p:nvSpPr>
          <p:spPr bwMode="auto">
            <a:xfrm>
              <a:off x="1306964" y="286847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42" name="组合 41"/>
          <p:cNvGrpSpPr/>
          <p:nvPr>
            <p:custDataLst>
              <p:tags r:id="rId6"/>
            </p:custDataLst>
          </p:nvPr>
        </p:nvGrpSpPr>
        <p:grpSpPr>
          <a:xfrm>
            <a:off x="6527899" y="2278339"/>
            <a:ext cx="4163717" cy="743798"/>
            <a:chOff x="1140458" y="3797387"/>
            <a:chExt cx="3036215" cy="542384"/>
          </a:xfrm>
        </p:grpSpPr>
        <p:sp>
          <p:nvSpPr>
            <p:cNvPr id="22" name="Oval 6"/>
            <p:cNvSpPr>
              <a:spLocks noChangeArrowheads="1"/>
            </p:cNvSpPr>
            <p:nvPr>
              <p:custDataLst>
                <p:tags r:id="rId23"/>
              </p:custDataLst>
            </p:nvPr>
          </p:nvSpPr>
          <p:spPr bwMode="auto">
            <a:xfrm>
              <a:off x="1188158" y="3838023"/>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dirty="0">
                  <a:latin typeface="+mn-lt"/>
                  <a:ea typeface="+mn-ea"/>
                </a:rPr>
                <a:t>2</a:t>
              </a:r>
              <a:endParaRPr lang="zh-CN" altLang="zh-CN" b="1" kern="0" dirty="0">
                <a:latin typeface="+mn-lt"/>
                <a:ea typeface="+mn-ea"/>
              </a:endParaRPr>
            </a:p>
          </p:txBody>
        </p:sp>
        <p:sp>
          <p:nvSpPr>
            <p:cNvPr id="23" name="Oval 7"/>
            <p:cNvSpPr>
              <a:spLocks noChangeArrowheads="1"/>
            </p:cNvSpPr>
            <p:nvPr>
              <p:custDataLst>
                <p:tags r:id="rId24"/>
              </p:custDataLst>
            </p:nvPr>
          </p:nvSpPr>
          <p:spPr bwMode="auto">
            <a:xfrm>
              <a:off x="1140458" y="4152499"/>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24" name="文本框 34"/>
            <p:cNvSpPr txBox="1">
              <a:spLocks noChangeArrowheads="1"/>
            </p:cNvSpPr>
            <p:nvPr>
              <p:custDataLst>
                <p:tags r:id="rId25"/>
              </p:custDataLst>
            </p:nvPr>
          </p:nvSpPr>
          <p:spPr bwMode="auto">
            <a:xfrm>
              <a:off x="1829477" y="3797387"/>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43" name="组合 42"/>
          <p:cNvGrpSpPr/>
          <p:nvPr>
            <p:custDataLst>
              <p:tags r:id="rId7"/>
            </p:custDataLst>
          </p:nvPr>
        </p:nvGrpSpPr>
        <p:grpSpPr>
          <a:xfrm>
            <a:off x="1501650" y="3654775"/>
            <a:ext cx="4163717" cy="743798"/>
            <a:chOff x="617945" y="4726302"/>
            <a:chExt cx="3036215" cy="542384"/>
          </a:xfrm>
        </p:grpSpPr>
        <p:sp>
          <p:nvSpPr>
            <p:cNvPr id="26" name="Oval 6"/>
            <p:cNvSpPr>
              <a:spLocks noChangeArrowheads="1"/>
            </p:cNvSpPr>
            <p:nvPr>
              <p:custDataLst>
                <p:tags r:id="rId20"/>
              </p:custDataLst>
            </p:nvPr>
          </p:nvSpPr>
          <p:spPr bwMode="auto">
            <a:xfrm>
              <a:off x="665645" y="476693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3</a:t>
              </a:r>
              <a:endParaRPr lang="zh-CN" altLang="zh-CN" b="1" kern="0">
                <a:latin typeface="+mn-lt"/>
                <a:ea typeface="+mn-ea"/>
              </a:endParaRPr>
            </a:p>
          </p:txBody>
        </p:sp>
        <p:sp>
          <p:nvSpPr>
            <p:cNvPr id="27" name="Oval 7"/>
            <p:cNvSpPr>
              <a:spLocks noChangeArrowheads="1"/>
            </p:cNvSpPr>
            <p:nvPr>
              <p:custDataLst>
                <p:tags r:id="rId21"/>
              </p:custDataLst>
            </p:nvPr>
          </p:nvSpPr>
          <p:spPr bwMode="auto">
            <a:xfrm>
              <a:off x="617945" y="508141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28" name="文本框 34"/>
            <p:cNvSpPr txBox="1">
              <a:spLocks noChangeArrowheads="1"/>
            </p:cNvSpPr>
            <p:nvPr>
              <p:custDataLst>
                <p:tags r:id="rId22"/>
              </p:custDataLst>
            </p:nvPr>
          </p:nvSpPr>
          <p:spPr bwMode="auto">
            <a:xfrm>
              <a:off x="1306964" y="472630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44" name="组合 43"/>
          <p:cNvGrpSpPr/>
          <p:nvPr>
            <p:custDataLst>
              <p:tags r:id="rId8"/>
            </p:custDataLst>
          </p:nvPr>
        </p:nvGrpSpPr>
        <p:grpSpPr>
          <a:xfrm>
            <a:off x="6527899" y="3654775"/>
            <a:ext cx="4163717" cy="743798"/>
            <a:chOff x="1140458" y="5655217"/>
            <a:chExt cx="3036215" cy="542384"/>
          </a:xfrm>
        </p:grpSpPr>
        <p:sp>
          <p:nvSpPr>
            <p:cNvPr id="30" name="Oval 6"/>
            <p:cNvSpPr>
              <a:spLocks noChangeArrowheads="1"/>
            </p:cNvSpPr>
            <p:nvPr>
              <p:custDataLst>
                <p:tags r:id="rId17"/>
              </p:custDataLst>
            </p:nvPr>
          </p:nvSpPr>
          <p:spPr bwMode="auto">
            <a:xfrm>
              <a:off x="1188158" y="5695853"/>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4</a:t>
              </a:r>
              <a:endParaRPr lang="zh-CN" altLang="zh-CN" b="1" kern="0">
                <a:latin typeface="+mn-lt"/>
                <a:ea typeface="+mn-ea"/>
              </a:endParaRPr>
            </a:p>
          </p:txBody>
        </p:sp>
        <p:sp>
          <p:nvSpPr>
            <p:cNvPr id="31" name="Oval 7"/>
            <p:cNvSpPr>
              <a:spLocks noChangeArrowheads="1"/>
            </p:cNvSpPr>
            <p:nvPr>
              <p:custDataLst>
                <p:tags r:id="rId18"/>
              </p:custDataLst>
            </p:nvPr>
          </p:nvSpPr>
          <p:spPr bwMode="auto">
            <a:xfrm>
              <a:off x="1140458" y="6010329"/>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32" name="文本框 34"/>
            <p:cNvSpPr txBox="1">
              <a:spLocks noChangeArrowheads="1"/>
            </p:cNvSpPr>
            <p:nvPr>
              <p:custDataLst>
                <p:tags r:id="rId19"/>
              </p:custDataLst>
            </p:nvPr>
          </p:nvSpPr>
          <p:spPr bwMode="auto">
            <a:xfrm>
              <a:off x="1829477" y="5655217"/>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45" name="组合 44"/>
          <p:cNvGrpSpPr/>
          <p:nvPr>
            <p:custDataLst>
              <p:tags r:id="rId9"/>
            </p:custDataLst>
          </p:nvPr>
        </p:nvGrpSpPr>
        <p:grpSpPr>
          <a:xfrm>
            <a:off x="1501650" y="5031209"/>
            <a:ext cx="4163717" cy="743798"/>
            <a:chOff x="617945" y="6584132"/>
            <a:chExt cx="3036215" cy="542384"/>
          </a:xfrm>
        </p:grpSpPr>
        <p:sp>
          <p:nvSpPr>
            <p:cNvPr id="34" name="Oval 6"/>
            <p:cNvSpPr>
              <a:spLocks noChangeArrowheads="1"/>
            </p:cNvSpPr>
            <p:nvPr>
              <p:custDataLst>
                <p:tags r:id="rId14"/>
              </p:custDataLst>
            </p:nvPr>
          </p:nvSpPr>
          <p:spPr bwMode="auto">
            <a:xfrm>
              <a:off x="665645" y="662476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5</a:t>
              </a:r>
              <a:endParaRPr lang="zh-CN" altLang="zh-CN" b="1" kern="0">
                <a:latin typeface="+mn-lt"/>
                <a:ea typeface="+mn-ea"/>
              </a:endParaRPr>
            </a:p>
          </p:txBody>
        </p:sp>
        <p:sp>
          <p:nvSpPr>
            <p:cNvPr id="35" name="Oval 7"/>
            <p:cNvSpPr>
              <a:spLocks noChangeArrowheads="1"/>
            </p:cNvSpPr>
            <p:nvPr>
              <p:custDataLst>
                <p:tags r:id="rId15"/>
              </p:custDataLst>
            </p:nvPr>
          </p:nvSpPr>
          <p:spPr bwMode="auto">
            <a:xfrm>
              <a:off x="617945" y="693924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36" name="文本框 34"/>
            <p:cNvSpPr txBox="1">
              <a:spLocks noChangeArrowheads="1"/>
            </p:cNvSpPr>
            <p:nvPr>
              <p:custDataLst>
                <p:tags r:id="rId16"/>
              </p:custDataLst>
            </p:nvPr>
          </p:nvSpPr>
          <p:spPr bwMode="auto">
            <a:xfrm>
              <a:off x="1306964" y="658413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46" name="组合 45"/>
          <p:cNvGrpSpPr/>
          <p:nvPr>
            <p:custDataLst>
              <p:tags r:id="rId10"/>
            </p:custDataLst>
          </p:nvPr>
        </p:nvGrpSpPr>
        <p:grpSpPr>
          <a:xfrm>
            <a:off x="6527899" y="5034847"/>
            <a:ext cx="4163717" cy="743798"/>
            <a:chOff x="1140458" y="7513047"/>
            <a:chExt cx="3036215" cy="542384"/>
          </a:xfrm>
        </p:grpSpPr>
        <p:sp>
          <p:nvSpPr>
            <p:cNvPr id="38" name="Oval 6"/>
            <p:cNvSpPr>
              <a:spLocks noChangeArrowheads="1"/>
            </p:cNvSpPr>
            <p:nvPr>
              <p:custDataLst>
                <p:tags r:id="rId11"/>
              </p:custDataLst>
            </p:nvPr>
          </p:nvSpPr>
          <p:spPr bwMode="auto">
            <a:xfrm>
              <a:off x="1188158" y="7553683"/>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6</a:t>
              </a:r>
              <a:endParaRPr lang="zh-CN" altLang="zh-CN" b="1" kern="0">
                <a:latin typeface="+mn-lt"/>
                <a:ea typeface="+mn-ea"/>
              </a:endParaRPr>
            </a:p>
          </p:txBody>
        </p:sp>
        <p:sp>
          <p:nvSpPr>
            <p:cNvPr id="39" name="Oval 7"/>
            <p:cNvSpPr>
              <a:spLocks noChangeArrowheads="1"/>
            </p:cNvSpPr>
            <p:nvPr>
              <p:custDataLst>
                <p:tags r:id="rId12"/>
              </p:custDataLst>
            </p:nvPr>
          </p:nvSpPr>
          <p:spPr bwMode="auto">
            <a:xfrm>
              <a:off x="1140458" y="7868159"/>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40" name="文本框 34"/>
            <p:cNvSpPr txBox="1">
              <a:spLocks noChangeArrowheads="1"/>
            </p:cNvSpPr>
            <p:nvPr>
              <p:custDataLst>
                <p:tags r:id="rId13"/>
              </p:custDataLst>
            </p:nvPr>
          </p:nvSpPr>
          <p:spPr bwMode="auto">
            <a:xfrm>
              <a:off x="1829477" y="7513047"/>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p:txBody>
          <a:bodyPr/>
          <a:lstStyle/>
          <a:p>
            <a:r>
              <a:rPr lang="en-US" altLang="zh-CN" dirty="0" smtClean="0"/>
              <a:t>LOREM IPSUM DOLOR</a:t>
            </a:r>
            <a:endParaRPr lang="zh-CN" altLang="en-US" dirty="0"/>
          </a:p>
        </p:txBody>
      </p:sp>
      <p:sp>
        <p:nvSpPr>
          <p:cNvPr id="3" name="文本框 2"/>
          <p:cNvSpPr txBox="1"/>
          <p:nvPr>
            <p:custDataLst>
              <p:tags r:id="rId3"/>
            </p:custDataLst>
          </p:nvPr>
        </p:nvSpPr>
        <p:spPr>
          <a:xfrm>
            <a:off x="5458815" y="1500997"/>
            <a:ext cx="1230714" cy="718212"/>
          </a:xfrm>
          <a:prstGeom prst="rect">
            <a:avLst/>
          </a:prstGeom>
        </p:spPr>
        <p:txBody>
          <a:bodyPr vert="horz" lIns="67101" tIns="33550" rIns="67101" bIns="33550" rtlCol="0" anchor="t" anchorCtr="0">
            <a:normAutofit/>
          </a:bodyPr>
          <a:lstStyle>
            <a:lvl1pPr algn="ctr" defTabSz="525145">
              <a:lnSpc>
                <a:spcPct val="90000"/>
              </a:lnSpc>
              <a:spcBef>
                <a:spcPct val="0"/>
              </a:spcBef>
              <a:buNone/>
              <a:defRPr sz="3200" b="0" baseline="0">
                <a:solidFill>
                  <a:schemeClr val="bg1"/>
                </a:solidFill>
              </a:defRPr>
            </a:lvl1pPr>
          </a:lstStyle>
          <a:p>
            <a:r>
              <a:rPr lang="en-US" altLang="zh-CN" sz="4400" smtClean="0">
                <a:solidFill>
                  <a:schemeClr val="accent1"/>
                </a:solidFill>
              </a:rPr>
              <a:t>01</a:t>
            </a:r>
            <a:endParaRPr lang="zh-CN" altLang="en-US" sz="4400" dirty="0">
              <a:solidFill>
                <a:schemeClr val="accent1"/>
              </a:solidFill>
            </a:endParaRP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2"/>
            </p:custDataLst>
          </p:nvPr>
        </p:nvGrpSpPr>
        <p:grpSpPr>
          <a:xfrm>
            <a:off x="853754" y="2282489"/>
            <a:ext cx="5453279" cy="3519578"/>
            <a:chOff x="4493405" y="941769"/>
            <a:chExt cx="3284685" cy="2119955"/>
          </a:xfrm>
        </p:grpSpPr>
        <p:sp>
          <p:nvSpPr>
            <p:cNvPr id="2" name="MH_Other_1"/>
            <p:cNvSpPr/>
            <p:nvPr>
              <p:custDataLst>
                <p:tags r:id="rId5"/>
              </p:custDataLst>
            </p:nvPr>
          </p:nvSpPr>
          <p:spPr bwMode="auto">
            <a:xfrm rot="18169033">
              <a:off x="4609247" y="1713752"/>
              <a:ext cx="1232130" cy="1463813"/>
            </a:xfrm>
            <a:prstGeom prst="rect">
              <a:avLst/>
            </a:prstGeom>
            <a:solidFill>
              <a:srgbClr val="FFFFFF"/>
            </a:solidFill>
            <a:ln>
              <a:solidFill>
                <a:srgbClr val="DCDCDC"/>
              </a:solidFill>
            </a:ln>
            <a:effectLst/>
          </p:spPr>
          <p:txBody>
            <a:bodyPr rtlCol="0" anchor="ctr"/>
            <a:lstStyle/>
            <a:p>
              <a:pPr algn="ctr" eaLnBrk="1" hangingPunct="1">
                <a:spcBef>
                  <a:spcPct val="0"/>
                </a:spcBef>
                <a:buFontTx/>
                <a:buNone/>
              </a:pPr>
              <a:endParaRPr lang="zh-CN" altLang="en-US" sz="759">
                <a:solidFill>
                  <a:srgbClr val="FFFFFF"/>
                </a:solidFill>
              </a:endParaRPr>
            </a:p>
          </p:txBody>
        </p:sp>
        <p:sp>
          <p:nvSpPr>
            <p:cNvPr id="3" name="MH_Picture_5"/>
            <p:cNvSpPr/>
            <p:nvPr>
              <p:custDataLst>
                <p:tags r:id="rId6"/>
              </p:custDataLst>
            </p:nvPr>
          </p:nvSpPr>
          <p:spPr bwMode="auto">
            <a:xfrm rot="18169033">
              <a:off x="4683511" y="1801980"/>
              <a:ext cx="1083601" cy="1287356"/>
            </a:xfrm>
            <a:prstGeom prst="rect">
              <a:avLst/>
            </a:prstGeom>
            <a:blipFill dpi="0" rotWithShape="1">
              <a:blip r:embed="rId17" cstate="print">
                <a:extLst>
                  <a:ext uri="{28A0092B-C50C-407E-A947-70E740481C1C}">
                    <a14:useLocalDpi xmlns:a14="http://schemas.microsoft.com/office/drawing/2010/main" val="0"/>
                  </a:ext>
                </a:extLst>
              </a:blip>
              <a:srcRect/>
              <a:stretch>
                <a:fillRect l="-45135" r="-45135"/>
              </a:stretch>
            </a:blipFill>
            <a:ln>
              <a:noFill/>
            </a:ln>
            <a:effectLst/>
          </p:spPr>
          <p:txBody>
            <a:bodyPr rtlCol="0" anchor="ctr"/>
            <a:lstStyle/>
            <a:p>
              <a:pPr algn="ctr" eaLnBrk="1" hangingPunct="1">
                <a:spcBef>
                  <a:spcPct val="0"/>
                </a:spcBef>
                <a:buFontTx/>
                <a:buNone/>
              </a:pPr>
              <a:endParaRPr lang="zh-CN" altLang="en-US" sz="759">
                <a:solidFill>
                  <a:srgbClr val="FFFFFF"/>
                </a:solidFill>
              </a:endParaRPr>
            </a:p>
          </p:txBody>
        </p:sp>
        <p:sp>
          <p:nvSpPr>
            <p:cNvPr id="6" name="MH_Other_2"/>
            <p:cNvSpPr/>
            <p:nvPr>
              <p:custDataLst>
                <p:tags r:id="rId7"/>
              </p:custDataLst>
            </p:nvPr>
          </p:nvSpPr>
          <p:spPr bwMode="auto">
            <a:xfrm rot="20147881">
              <a:off x="4813465" y="1224574"/>
              <a:ext cx="1232130" cy="1463813"/>
            </a:xfrm>
            <a:prstGeom prst="rect">
              <a:avLst/>
            </a:prstGeom>
            <a:solidFill>
              <a:srgbClr val="FFFFFF"/>
            </a:solidFill>
            <a:ln>
              <a:solidFill>
                <a:srgbClr val="DCDCDC"/>
              </a:solidFill>
            </a:ln>
            <a:effectLst/>
          </p:spPr>
          <p:txBody>
            <a:bodyPr rtlCol="0" anchor="ctr"/>
            <a:lstStyle/>
            <a:p>
              <a:pPr algn="ctr" eaLnBrk="1" hangingPunct="1">
                <a:spcBef>
                  <a:spcPct val="0"/>
                </a:spcBef>
                <a:buFontTx/>
                <a:buNone/>
              </a:pPr>
              <a:endParaRPr lang="zh-CN" altLang="en-US" sz="759">
                <a:solidFill>
                  <a:srgbClr val="FFFFFF"/>
                </a:solidFill>
              </a:endParaRPr>
            </a:p>
          </p:txBody>
        </p:sp>
        <p:sp>
          <p:nvSpPr>
            <p:cNvPr id="7" name="MH_Picture_4"/>
            <p:cNvSpPr/>
            <p:nvPr>
              <p:custDataLst>
                <p:tags r:id="rId8"/>
              </p:custDataLst>
            </p:nvPr>
          </p:nvSpPr>
          <p:spPr bwMode="auto">
            <a:xfrm rot="20147881">
              <a:off x="4887730" y="1312803"/>
              <a:ext cx="1083601" cy="1287356"/>
            </a:xfrm>
            <a:prstGeom prst="rect">
              <a:avLst/>
            </a:prstGeom>
            <a:blipFill dpi="0" rotWithShape="1">
              <a:blip r:embed="rId18" cstate="print">
                <a:extLst>
                  <a:ext uri="{28A0092B-C50C-407E-A947-70E740481C1C}">
                    <a14:useLocalDpi xmlns:a14="http://schemas.microsoft.com/office/drawing/2010/main" val="0"/>
                  </a:ext>
                </a:extLst>
              </a:blip>
              <a:srcRect/>
              <a:stretch>
                <a:fillRect l="-33693" r="-33693"/>
              </a:stretch>
            </a:blipFill>
            <a:ln>
              <a:noFill/>
            </a:ln>
            <a:effectLst/>
          </p:spPr>
          <p:txBody>
            <a:bodyPr rtlCol="0" anchor="ctr"/>
            <a:lstStyle/>
            <a:p>
              <a:pPr algn="ctr" eaLnBrk="1" hangingPunct="1">
                <a:spcBef>
                  <a:spcPct val="0"/>
                </a:spcBef>
                <a:buFontTx/>
                <a:buNone/>
              </a:pPr>
              <a:endParaRPr lang="zh-CN" altLang="en-US" sz="759">
                <a:solidFill>
                  <a:srgbClr val="FFFFFF"/>
                </a:solidFill>
              </a:endParaRPr>
            </a:p>
          </p:txBody>
        </p:sp>
        <p:sp>
          <p:nvSpPr>
            <p:cNvPr id="9" name="MH_Other_3"/>
            <p:cNvSpPr/>
            <p:nvPr>
              <p:custDataLst>
                <p:tags r:id="rId9"/>
              </p:custDataLst>
            </p:nvPr>
          </p:nvSpPr>
          <p:spPr bwMode="auto">
            <a:xfrm rot="119492">
              <a:off x="5438339" y="941769"/>
              <a:ext cx="1232130" cy="1463813"/>
            </a:xfrm>
            <a:prstGeom prst="rect">
              <a:avLst/>
            </a:prstGeom>
            <a:solidFill>
              <a:srgbClr val="FFFFFF"/>
            </a:solidFill>
            <a:ln>
              <a:solidFill>
                <a:srgbClr val="DCDCDC"/>
              </a:solidFill>
            </a:ln>
            <a:effectLst/>
          </p:spPr>
          <p:txBody>
            <a:bodyPr rtlCol="0" anchor="ctr"/>
            <a:lstStyle/>
            <a:p>
              <a:pPr algn="ctr" eaLnBrk="1" hangingPunct="1">
                <a:spcBef>
                  <a:spcPct val="0"/>
                </a:spcBef>
                <a:buFontTx/>
                <a:buNone/>
              </a:pPr>
              <a:endParaRPr lang="zh-CN" altLang="en-US" sz="759">
                <a:solidFill>
                  <a:srgbClr val="FFFFFF"/>
                </a:solidFill>
              </a:endParaRPr>
            </a:p>
          </p:txBody>
        </p:sp>
        <p:sp>
          <p:nvSpPr>
            <p:cNvPr id="10" name="MH_Picture_3"/>
            <p:cNvSpPr/>
            <p:nvPr>
              <p:custDataLst>
                <p:tags r:id="rId10"/>
              </p:custDataLst>
            </p:nvPr>
          </p:nvSpPr>
          <p:spPr bwMode="auto">
            <a:xfrm rot="119492">
              <a:off x="5512604" y="1029999"/>
              <a:ext cx="1083601" cy="1287356"/>
            </a:xfrm>
            <a:prstGeom prst="rect">
              <a:avLst/>
            </a:prstGeom>
            <a:blipFill dpi="0" rotWithShape="1">
              <a:blip r:embed="rId19" cstate="print">
                <a:extLst>
                  <a:ext uri="{28A0092B-C50C-407E-A947-70E740481C1C}">
                    <a14:useLocalDpi xmlns:a14="http://schemas.microsoft.com/office/drawing/2010/main" val="0"/>
                  </a:ext>
                </a:extLst>
              </a:blip>
              <a:srcRect/>
              <a:stretch>
                <a:fillRect l="-45135" r="-45135"/>
              </a:stretch>
            </a:blipFill>
            <a:ln>
              <a:noFill/>
            </a:ln>
            <a:effectLst/>
          </p:spPr>
          <p:txBody>
            <a:bodyPr rtlCol="0" anchor="ctr"/>
            <a:lstStyle/>
            <a:p>
              <a:pPr algn="ctr" eaLnBrk="1" hangingPunct="1">
                <a:spcBef>
                  <a:spcPct val="0"/>
                </a:spcBef>
                <a:buFontTx/>
                <a:buNone/>
              </a:pPr>
              <a:endParaRPr lang="zh-CN" altLang="en-US" sz="759">
                <a:solidFill>
                  <a:srgbClr val="FFFFFF"/>
                </a:solidFill>
              </a:endParaRPr>
            </a:p>
          </p:txBody>
        </p:sp>
        <p:sp>
          <p:nvSpPr>
            <p:cNvPr id="12" name="MH_Other_4"/>
            <p:cNvSpPr/>
            <p:nvPr>
              <p:custDataLst>
                <p:tags r:id="rId11"/>
              </p:custDataLst>
            </p:nvPr>
          </p:nvSpPr>
          <p:spPr bwMode="auto">
            <a:xfrm rot="2300446">
              <a:off x="6000569" y="1146421"/>
              <a:ext cx="1232130" cy="1463813"/>
            </a:xfrm>
            <a:prstGeom prst="rect">
              <a:avLst/>
            </a:prstGeom>
            <a:solidFill>
              <a:srgbClr val="FFFFFF"/>
            </a:solidFill>
            <a:ln>
              <a:solidFill>
                <a:srgbClr val="DCDCDC"/>
              </a:solidFill>
            </a:ln>
            <a:effectLst/>
          </p:spPr>
          <p:txBody>
            <a:bodyPr rtlCol="0" anchor="ctr"/>
            <a:lstStyle/>
            <a:p>
              <a:pPr algn="ctr" eaLnBrk="1" hangingPunct="1">
                <a:spcBef>
                  <a:spcPct val="0"/>
                </a:spcBef>
                <a:buFontTx/>
                <a:buNone/>
              </a:pPr>
              <a:endParaRPr lang="zh-CN" altLang="en-US" sz="759">
                <a:solidFill>
                  <a:srgbClr val="FFFFFF"/>
                </a:solidFill>
              </a:endParaRPr>
            </a:p>
          </p:txBody>
        </p:sp>
        <p:sp>
          <p:nvSpPr>
            <p:cNvPr id="13" name="MH_Picture_2"/>
            <p:cNvSpPr/>
            <p:nvPr>
              <p:custDataLst>
                <p:tags r:id="rId12"/>
              </p:custDataLst>
            </p:nvPr>
          </p:nvSpPr>
          <p:spPr bwMode="auto">
            <a:xfrm rot="2300446">
              <a:off x="6074834" y="1234650"/>
              <a:ext cx="1083601" cy="1287356"/>
            </a:xfrm>
            <a:prstGeom prst="rect">
              <a:avLst/>
            </a:prstGeom>
            <a:blipFill dpi="0" rotWithShape="1">
              <a:blip r:embed="rId20" cstate="print">
                <a:extLst>
                  <a:ext uri="{28A0092B-C50C-407E-A947-70E740481C1C}">
                    <a14:useLocalDpi xmlns:a14="http://schemas.microsoft.com/office/drawing/2010/main" val="0"/>
                  </a:ext>
                </a:extLst>
              </a:blip>
              <a:srcRect/>
              <a:stretch>
                <a:fillRect l="-39058" r="-39058"/>
              </a:stretch>
            </a:blipFill>
            <a:ln>
              <a:noFill/>
            </a:ln>
            <a:effectLst/>
          </p:spPr>
          <p:txBody>
            <a:bodyPr rtlCol="0" anchor="ctr"/>
            <a:lstStyle/>
            <a:p>
              <a:pPr algn="ctr" eaLnBrk="1" hangingPunct="1">
                <a:spcBef>
                  <a:spcPct val="0"/>
                </a:spcBef>
                <a:buFontTx/>
                <a:buNone/>
              </a:pPr>
              <a:endParaRPr lang="zh-CN" altLang="en-US" sz="759">
                <a:solidFill>
                  <a:srgbClr val="FFFFFF"/>
                </a:solidFill>
              </a:endParaRPr>
            </a:p>
          </p:txBody>
        </p:sp>
        <p:sp>
          <p:nvSpPr>
            <p:cNvPr id="15" name="MH_Other_5"/>
            <p:cNvSpPr/>
            <p:nvPr>
              <p:custDataLst>
                <p:tags r:id="rId13"/>
              </p:custDataLst>
            </p:nvPr>
          </p:nvSpPr>
          <p:spPr bwMode="auto">
            <a:xfrm rot="4150311">
              <a:off x="6430119" y="1444304"/>
              <a:ext cx="1232130" cy="1463813"/>
            </a:xfrm>
            <a:prstGeom prst="rect">
              <a:avLst/>
            </a:prstGeom>
            <a:solidFill>
              <a:srgbClr val="FFFFFF"/>
            </a:solidFill>
            <a:ln>
              <a:solidFill>
                <a:srgbClr val="DCDCDC"/>
              </a:solidFill>
            </a:ln>
            <a:effectLst/>
          </p:spPr>
          <p:txBody>
            <a:bodyPr rtlCol="0" anchor="ctr"/>
            <a:lstStyle/>
            <a:p>
              <a:pPr algn="ctr" eaLnBrk="1" hangingPunct="1">
                <a:spcBef>
                  <a:spcPct val="0"/>
                </a:spcBef>
                <a:buFontTx/>
                <a:buNone/>
              </a:pPr>
              <a:endParaRPr lang="zh-CN" altLang="en-US" sz="759">
                <a:solidFill>
                  <a:srgbClr val="FFFFFF"/>
                </a:solidFill>
              </a:endParaRPr>
            </a:p>
          </p:txBody>
        </p:sp>
        <p:sp>
          <p:nvSpPr>
            <p:cNvPr id="16" name="MH_Picture_1"/>
            <p:cNvSpPr/>
            <p:nvPr>
              <p:custDataLst>
                <p:tags r:id="rId14"/>
              </p:custDataLst>
            </p:nvPr>
          </p:nvSpPr>
          <p:spPr bwMode="auto">
            <a:xfrm rot="4150311">
              <a:off x="6504384" y="1532532"/>
              <a:ext cx="1083601" cy="1287356"/>
            </a:xfrm>
            <a:prstGeom prst="rect">
              <a:avLst/>
            </a:prstGeom>
            <a:blipFill dpi="0" rotWithShape="1">
              <a:blip r:embed="rId21">
                <a:extLst>
                  <a:ext uri="{28A0092B-C50C-407E-A947-70E740481C1C}">
                    <a14:useLocalDpi xmlns:a14="http://schemas.microsoft.com/office/drawing/2010/main" val="0"/>
                  </a:ext>
                </a:extLst>
              </a:blip>
              <a:srcRect/>
              <a:stretch>
                <a:fillRect l="-37142" t="-648" r="-52882" b="648"/>
              </a:stretch>
            </a:blipFill>
            <a:ln>
              <a:noFill/>
            </a:ln>
            <a:effectLst/>
          </p:spPr>
          <p:txBody>
            <a:bodyPr rtlCol="0" anchor="ctr"/>
            <a:lstStyle/>
            <a:p>
              <a:pPr algn="ctr" eaLnBrk="1" hangingPunct="1">
                <a:spcBef>
                  <a:spcPct val="0"/>
                </a:spcBef>
                <a:buFontTx/>
                <a:buNone/>
              </a:pPr>
              <a:endParaRPr lang="zh-CN" altLang="en-US" sz="759">
                <a:solidFill>
                  <a:srgbClr val="FFFFFF"/>
                </a:solidFill>
              </a:endParaRPr>
            </a:p>
          </p:txBody>
        </p:sp>
      </p:grpSp>
      <p:sp>
        <p:nvSpPr>
          <p:cNvPr id="19" name="矩形 18"/>
          <p:cNvSpPr/>
          <p:nvPr>
            <p:custDataLst>
              <p:tags r:id="rId3"/>
            </p:custDataLst>
          </p:nvPr>
        </p:nvSpPr>
        <p:spPr>
          <a:xfrm>
            <a:off x="7173489" y="2247679"/>
            <a:ext cx="4141721" cy="3866698"/>
          </a:xfrm>
          <a:prstGeom prst="rect">
            <a:avLst/>
          </a:prstGeom>
        </p:spPr>
        <p:txBody>
          <a:bodyPr wrap="square" anchor="t" anchorCtr="0">
            <a:normAutofit/>
          </a:bodyPr>
          <a:lstStyle/>
          <a:p>
            <a:pPr>
              <a:lnSpc>
                <a:spcPct val="130000"/>
              </a:lnSpc>
            </a:pPr>
            <a:r>
              <a:rPr lang="en-US" altLang="zh-CN" sz="2000" dirty="0">
                <a:solidFill>
                  <a:schemeClr val="bg1"/>
                </a:solidFill>
              </a:rPr>
              <a:t>Lorem ipsum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elit.Lorem</a:t>
            </a:r>
            <a:r>
              <a:rPr lang="en-US" altLang="zh-CN" sz="2000" dirty="0">
                <a:solidFill>
                  <a:schemeClr val="bg1"/>
                </a:solidFill>
              </a:rPr>
              <a:t> ipsum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elit.Lorem</a:t>
            </a:r>
            <a:r>
              <a:rPr lang="en-US" altLang="zh-CN" sz="2000" dirty="0">
                <a:solidFill>
                  <a:schemeClr val="bg1"/>
                </a:solidFill>
              </a:rPr>
              <a:t> ipsum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elit.Lorem</a:t>
            </a:r>
            <a:r>
              <a:rPr lang="en-US" altLang="zh-CN" sz="2000" dirty="0">
                <a:solidFill>
                  <a:schemeClr val="bg1"/>
                </a:solidFill>
              </a:rPr>
              <a:t> ipsum dolor sit </a:t>
            </a:r>
            <a:r>
              <a:rPr lang="en-US" altLang="zh-CN" sz="2000" dirty="0" err="1">
                <a:solidFill>
                  <a:schemeClr val="bg1"/>
                </a:solidFill>
              </a:rPr>
              <a:t>amet</a:t>
            </a:r>
            <a:r>
              <a:rPr lang="en-US" altLang="zh-CN" sz="2000" dirty="0">
                <a:solidFill>
                  <a:schemeClr val="bg1"/>
                </a:solidFill>
              </a:rPr>
              <a:t>, </a:t>
            </a:r>
            <a:endParaRPr lang="zh-CN" altLang="en-US" sz="2000" dirty="0">
              <a:solidFill>
                <a:schemeClr val="bg1"/>
              </a:solidFill>
            </a:endParaRPr>
          </a:p>
        </p:txBody>
      </p:sp>
      <p:sp>
        <p:nvSpPr>
          <p:cNvPr id="17" name="文本框 16"/>
          <p:cNvSpPr txBox="1"/>
          <p:nvPr>
            <p:custDataLst>
              <p:tags r:id="rId4"/>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custDataLst>
              <p:tags r:id="rId2"/>
            </p:custDataLst>
          </p:nvPr>
        </p:nvSpPr>
        <p:spPr>
          <a:xfrm>
            <a:off x="3953505" y="3039755"/>
            <a:ext cx="751870" cy="7518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14" name="KSO_Shape"/>
          <p:cNvSpPr/>
          <p:nvPr>
            <p:custDataLst>
              <p:tags r:id="rId3"/>
            </p:custDataLst>
          </p:nvPr>
        </p:nvSpPr>
        <p:spPr bwMode="auto">
          <a:xfrm>
            <a:off x="4193119" y="3211718"/>
            <a:ext cx="272643" cy="407944"/>
          </a:xfrm>
          <a:custGeom>
            <a:avLst/>
            <a:gdLst>
              <a:gd name="T0" fmla="*/ 104429661 w 7471"/>
              <a:gd name="T1" fmla="*/ 58182 h 11165"/>
              <a:gd name="T2" fmla="*/ 118849719 w 7471"/>
              <a:gd name="T3" fmla="*/ 465799 h 11165"/>
              <a:gd name="T4" fmla="*/ 133095441 w 7471"/>
              <a:gd name="T5" fmla="*/ 2765620 h 11165"/>
              <a:gd name="T6" fmla="*/ 146934211 w 7471"/>
              <a:gd name="T7" fmla="*/ 6957814 h 11165"/>
              <a:gd name="T8" fmla="*/ 158214361 w 7471"/>
              <a:gd name="T9" fmla="*/ 11994078 h 11165"/>
              <a:gd name="T10" fmla="*/ 172925318 w 7471"/>
              <a:gd name="T11" fmla="*/ 21077166 h 11165"/>
              <a:gd name="T12" fmla="*/ 186008124 w 7471"/>
              <a:gd name="T13" fmla="*/ 32430727 h 11165"/>
              <a:gd name="T14" fmla="*/ 197113939 w 7471"/>
              <a:gd name="T15" fmla="*/ 45676833 h 11165"/>
              <a:gd name="T16" fmla="*/ 205981174 w 7471"/>
              <a:gd name="T17" fmla="*/ 60523889 h 11165"/>
              <a:gd name="T18" fmla="*/ 211388631 w 7471"/>
              <a:gd name="T19" fmla="*/ 73595277 h 11165"/>
              <a:gd name="T20" fmla="*/ 215226220 w 7471"/>
              <a:gd name="T21" fmla="*/ 87918352 h 11165"/>
              <a:gd name="T22" fmla="*/ 217028706 w 7471"/>
              <a:gd name="T23" fmla="*/ 102619867 h 11165"/>
              <a:gd name="T24" fmla="*/ 217028706 w 7471"/>
              <a:gd name="T25" fmla="*/ 114293858 h 11165"/>
              <a:gd name="T26" fmla="*/ 214383174 w 7471"/>
              <a:gd name="T27" fmla="*/ 134555789 h 11165"/>
              <a:gd name="T28" fmla="*/ 210225715 w 7471"/>
              <a:gd name="T29" fmla="*/ 152576082 h 11165"/>
              <a:gd name="T30" fmla="*/ 202085303 w 7471"/>
              <a:gd name="T31" fmla="*/ 178689682 h 11165"/>
              <a:gd name="T32" fmla="*/ 188043227 w 7471"/>
              <a:gd name="T33" fmla="*/ 215167063 h 11165"/>
              <a:gd name="T34" fmla="*/ 170744850 w 7471"/>
              <a:gd name="T35" fmla="*/ 258776804 h 11165"/>
              <a:gd name="T36" fmla="*/ 163621989 w 7471"/>
              <a:gd name="T37" fmla="*/ 280640027 h 11165"/>
              <a:gd name="T38" fmla="*/ 156847968 w 7471"/>
              <a:gd name="T39" fmla="*/ 310188770 h 11165"/>
              <a:gd name="T40" fmla="*/ 62041506 w 7471"/>
              <a:gd name="T41" fmla="*/ 318689352 h 11165"/>
              <a:gd name="T42" fmla="*/ 55470962 w 7471"/>
              <a:gd name="T43" fmla="*/ 283900452 h 11165"/>
              <a:gd name="T44" fmla="*/ 51546120 w 7471"/>
              <a:gd name="T45" fmla="*/ 268820496 h 11165"/>
              <a:gd name="T46" fmla="*/ 42533520 w 7471"/>
              <a:gd name="T47" fmla="*/ 244861346 h 11165"/>
              <a:gd name="T48" fmla="*/ 23403687 w 7471"/>
              <a:gd name="T49" fmla="*/ 198864255 h 11165"/>
              <a:gd name="T50" fmla="*/ 11512767 w 7471"/>
              <a:gd name="T51" fmla="*/ 166782793 h 11165"/>
              <a:gd name="T52" fmla="*/ 5698357 w 7471"/>
              <a:gd name="T53" fmla="*/ 146986661 h 11165"/>
              <a:gd name="T54" fmla="*/ 1947850 w 7471"/>
              <a:gd name="T55" fmla="*/ 129665066 h 11165"/>
              <a:gd name="T56" fmla="*/ 29141 w 7471"/>
              <a:gd name="T57" fmla="*/ 112081396 h 11165"/>
              <a:gd name="T58" fmla="*/ 610599 w 7471"/>
              <a:gd name="T59" fmla="*/ 96826552 h 11165"/>
              <a:gd name="T60" fmla="*/ 3982954 w 7471"/>
              <a:gd name="T61" fmla="*/ 79388593 h 11165"/>
              <a:gd name="T62" fmla="*/ 10175516 w 7471"/>
              <a:gd name="T63" fmla="*/ 62707345 h 11165"/>
              <a:gd name="T64" fmla="*/ 18926357 w 7471"/>
              <a:gd name="T65" fmla="*/ 47248777 h 11165"/>
              <a:gd name="T66" fmla="*/ 28346080 w 7471"/>
              <a:gd name="T67" fmla="*/ 35400240 h 11165"/>
              <a:gd name="T68" fmla="*/ 40818287 w 7471"/>
              <a:gd name="T69" fmla="*/ 23697245 h 11165"/>
              <a:gd name="T70" fmla="*/ 55005898 w 7471"/>
              <a:gd name="T71" fmla="*/ 14119352 h 11165"/>
              <a:gd name="T72" fmla="*/ 70472648 w 7471"/>
              <a:gd name="T73" fmla="*/ 6841279 h 11165"/>
              <a:gd name="T74" fmla="*/ 86898667 w 7471"/>
              <a:gd name="T75" fmla="*/ 2154279 h 11165"/>
              <a:gd name="T76" fmla="*/ 133008188 w 7471"/>
              <a:gd name="T77" fmla="*/ 236884575 h 11165"/>
              <a:gd name="T78" fmla="*/ 165831427 w 7471"/>
              <a:gd name="T79" fmla="*/ 257059318 h 11165"/>
              <a:gd name="T80" fmla="*/ 182606458 w 7471"/>
              <a:gd name="T81" fmla="*/ 214788622 h 11165"/>
              <a:gd name="T82" fmla="*/ 194410124 w 7471"/>
              <a:gd name="T83" fmla="*/ 183638758 h 11165"/>
              <a:gd name="T84" fmla="*/ 197491750 w 7471"/>
              <a:gd name="T85" fmla="*/ 171178710 h 11165"/>
              <a:gd name="T86" fmla="*/ 186618553 w 7471"/>
              <a:gd name="T87" fmla="*/ 184395639 h 11165"/>
              <a:gd name="T88" fmla="*/ 173768364 w 7471"/>
              <a:gd name="T89" fmla="*/ 195720195 h 11165"/>
              <a:gd name="T90" fmla="*/ 159290024 w 7471"/>
              <a:gd name="T91" fmla="*/ 204919647 h 11165"/>
              <a:gd name="T92" fmla="*/ 143619798 w 7471"/>
              <a:gd name="T93" fmla="*/ 211760926 h 11165"/>
              <a:gd name="T94" fmla="*/ 21513948 w 7471"/>
              <a:gd name="T95" fmla="*/ 177001202 h 11165"/>
              <a:gd name="T96" fmla="*/ 35963146 w 7471"/>
              <a:gd name="T97" fmla="*/ 215953120 h 11165"/>
              <a:gd name="T98" fmla="*/ 69891190 w 7471"/>
              <a:gd name="T99" fmla="*/ 259853944 h 11165"/>
              <a:gd name="T100" fmla="*/ 74077619 w 7471"/>
              <a:gd name="T101" fmla="*/ 211935644 h 11165"/>
              <a:gd name="T102" fmla="*/ 59308551 w 7471"/>
              <a:gd name="T103" fmla="*/ 205676528 h 11165"/>
              <a:gd name="T104" fmla="*/ 45557204 w 7471"/>
              <a:gd name="T105" fmla="*/ 197292310 h 11165"/>
              <a:gd name="T106" fmla="*/ 33172080 w 7471"/>
              <a:gd name="T107" fmla="*/ 187044724 h 11165"/>
              <a:gd name="T108" fmla="*/ 22473388 w 7471"/>
              <a:gd name="T109" fmla="*/ 175050646 h 11165"/>
              <a:gd name="T110" fmla="*/ 87451155 w 7471"/>
              <a:gd name="T111" fmla="*/ 237292192 h 11165"/>
              <a:gd name="T112" fmla="*/ 124257347 w 7471"/>
              <a:gd name="T113" fmla="*/ 259912296 h 11165"/>
              <a:gd name="T114" fmla="*/ 125391122 w 7471"/>
              <a:gd name="T115" fmla="*/ 216186020 h 11165"/>
              <a:gd name="T116" fmla="*/ 104545885 w 7471"/>
              <a:gd name="T117" fmla="*/ 217408701 h 11165"/>
              <a:gd name="T118" fmla="*/ 83817042 w 7471"/>
              <a:gd name="T119" fmla="*/ 214643081 h 111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71" h="11165">
                <a:moveTo>
                  <a:pt x="3238" y="33"/>
                </a:moveTo>
                <a:lnTo>
                  <a:pt x="3238" y="33"/>
                </a:lnTo>
                <a:lnTo>
                  <a:pt x="3309" y="24"/>
                </a:lnTo>
                <a:lnTo>
                  <a:pt x="3379" y="16"/>
                </a:lnTo>
                <a:lnTo>
                  <a:pt x="3449" y="11"/>
                </a:lnTo>
                <a:lnTo>
                  <a:pt x="3520" y="6"/>
                </a:lnTo>
                <a:lnTo>
                  <a:pt x="3592" y="2"/>
                </a:lnTo>
                <a:lnTo>
                  <a:pt x="3663" y="0"/>
                </a:lnTo>
                <a:lnTo>
                  <a:pt x="3733" y="0"/>
                </a:lnTo>
                <a:lnTo>
                  <a:pt x="3804" y="0"/>
                </a:lnTo>
                <a:lnTo>
                  <a:pt x="3875" y="2"/>
                </a:lnTo>
                <a:lnTo>
                  <a:pt x="3947" y="5"/>
                </a:lnTo>
                <a:lnTo>
                  <a:pt x="4018" y="9"/>
                </a:lnTo>
                <a:lnTo>
                  <a:pt x="4088" y="16"/>
                </a:lnTo>
                <a:lnTo>
                  <a:pt x="4159" y="23"/>
                </a:lnTo>
                <a:lnTo>
                  <a:pt x="4229" y="32"/>
                </a:lnTo>
                <a:lnTo>
                  <a:pt x="4299" y="42"/>
                </a:lnTo>
                <a:lnTo>
                  <a:pt x="4370" y="53"/>
                </a:lnTo>
                <a:lnTo>
                  <a:pt x="4439" y="65"/>
                </a:lnTo>
                <a:lnTo>
                  <a:pt x="4509" y="80"/>
                </a:lnTo>
                <a:lnTo>
                  <a:pt x="4578" y="95"/>
                </a:lnTo>
                <a:lnTo>
                  <a:pt x="4647" y="111"/>
                </a:lnTo>
                <a:lnTo>
                  <a:pt x="4716" y="130"/>
                </a:lnTo>
                <a:lnTo>
                  <a:pt x="4784" y="148"/>
                </a:lnTo>
                <a:lnTo>
                  <a:pt x="4853" y="170"/>
                </a:lnTo>
                <a:lnTo>
                  <a:pt x="4920" y="191"/>
                </a:lnTo>
                <a:lnTo>
                  <a:pt x="4987" y="214"/>
                </a:lnTo>
                <a:lnTo>
                  <a:pt x="5054" y="239"/>
                </a:lnTo>
                <a:lnTo>
                  <a:pt x="5119" y="264"/>
                </a:lnTo>
                <a:lnTo>
                  <a:pt x="5185" y="291"/>
                </a:lnTo>
                <a:lnTo>
                  <a:pt x="5251" y="320"/>
                </a:lnTo>
                <a:lnTo>
                  <a:pt x="5315" y="348"/>
                </a:lnTo>
                <a:lnTo>
                  <a:pt x="5379" y="379"/>
                </a:lnTo>
                <a:lnTo>
                  <a:pt x="5442" y="412"/>
                </a:lnTo>
                <a:lnTo>
                  <a:pt x="5518" y="451"/>
                </a:lnTo>
                <a:lnTo>
                  <a:pt x="5592" y="492"/>
                </a:lnTo>
                <a:lnTo>
                  <a:pt x="5665" y="536"/>
                </a:lnTo>
                <a:lnTo>
                  <a:pt x="5737" y="580"/>
                </a:lnTo>
                <a:lnTo>
                  <a:pt x="5809" y="626"/>
                </a:lnTo>
                <a:lnTo>
                  <a:pt x="5879" y="675"/>
                </a:lnTo>
                <a:lnTo>
                  <a:pt x="5948" y="724"/>
                </a:lnTo>
                <a:lnTo>
                  <a:pt x="6017" y="775"/>
                </a:lnTo>
                <a:lnTo>
                  <a:pt x="6084" y="828"/>
                </a:lnTo>
                <a:lnTo>
                  <a:pt x="6148" y="883"/>
                </a:lnTo>
                <a:lnTo>
                  <a:pt x="6213" y="939"/>
                </a:lnTo>
                <a:lnTo>
                  <a:pt x="6276" y="996"/>
                </a:lnTo>
                <a:lnTo>
                  <a:pt x="6337" y="1054"/>
                </a:lnTo>
                <a:lnTo>
                  <a:pt x="6398" y="1114"/>
                </a:lnTo>
                <a:lnTo>
                  <a:pt x="6457" y="1176"/>
                </a:lnTo>
                <a:lnTo>
                  <a:pt x="6514" y="1238"/>
                </a:lnTo>
                <a:lnTo>
                  <a:pt x="6570" y="1302"/>
                </a:lnTo>
                <a:lnTo>
                  <a:pt x="6625" y="1367"/>
                </a:lnTo>
                <a:lnTo>
                  <a:pt x="6678" y="1433"/>
                </a:lnTo>
                <a:lnTo>
                  <a:pt x="6730" y="1501"/>
                </a:lnTo>
                <a:lnTo>
                  <a:pt x="6780" y="1569"/>
                </a:lnTo>
                <a:lnTo>
                  <a:pt x="6828" y="1639"/>
                </a:lnTo>
                <a:lnTo>
                  <a:pt x="6875" y="1711"/>
                </a:lnTo>
                <a:lnTo>
                  <a:pt x="6921" y="1781"/>
                </a:lnTo>
                <a:lnTo>
                  <a:pt x="6965" y="1855"/>
                </a:lnTo>
                <a:lnTo>
                  <a:pt x="7007" y="1929"/>
                </a:lnTo>
                <a:lnTo>
                  <a:pt x="7046" y="2004"/>
                </a:lnTo>
                <a:lnTo>
                  <a:pt x="7085" y="2079"/>
                </a:lnTo>
                <a:lnTo>
                  <a:pt x="7122" y="2156"/>
                </a:lnTo>
                <a:lnTo>
                  <a:pt x="7157" y="2234"/>
                </a:lnTo>
                <a:lnTo>
                  <a:pt x="7190" y="2313"/>
                </a:lnTo>
                <a:lnTo>
                  <a:pt x="7221" y="2391"/>
                </a:lnTo>
                <a:lnTo>
                  <a:pt x="7247" y="2459"/>
                </a:lnTo>
                <a:lnTo>
                  <a:pt x="7271" y="2528"/>
                </a:lnTo>
                <a:lnTo>
                  <a:pt x="7295" y="2597"/>
                </a:lnTo>
                <a:lnTo>
                  <a:pt x="7316" y="2666"/>
                </a:lnTo>
                <a:lnTo>
                  <a:pt x="7336" y="2737"/>
                </a:lnTo>
                <a:lnTo>
                  <a:pt x="7354" y="2806"/>
                </a:lnTo>
                <a:lnTo>
                  <a:pt x="7372" y="2877"/>
                </a:lnTo>
                <a:lnTo>
                  <a:pt x="7388" y="2949"/>
                </a:lnTo>
                <a:lnTo>
                  <a:pt x="7403" y="3020"/>
                </a:lnTo>
                <a:lnTo>
                  <a:pt x="7415" y="3092"/>
                </a:lnTo>
                <a:lnTo>
                  <a:pt x="7427" y="3164"/>
                </a:lnTo>
                <a:lnTo>
                  <a:pt x="7437" y="3236"/>
                </a:lnTo>
                <a:lnTo>
                  <a:pt x="7446" y="3308"/>
                </a:lnTo>
                <a:lnTo>
                  <a:pt x="7453" y="3380"/>
                </a:lnTo>
                <a:lnTo>
                  <a:pt x="7460" y="3453"/>
                </a:lnTo>
                <a:lnTo>
                  <a:pt x="7465" y="3525"/>
                </a:lnTo>
                <a:lnTo>
                  <a:pt x="7467" y="3576"/>
                </a:lnTo>
                <a:lnTo>
                  <a:pt x="7470" y="3625"/>
                </a:lnTo>
                <a:lnTo>
                  <a:pt x="7470" y="3676"/>
                </a:lnTo>
                <a:lnTo>
                  <a:pt x="7471" y="3726"/>
                </a:lnTo>
                <a:lnTo>
                  <a:pt x="7470" y="3826"/>
                </a:lnTo>
                <a:lnTo>
                  <a:pt x="7465" y="3926"/>
                </a:lnTo>
                <a:lnTo>
                  <a:pt x="7458" y="4026"/>
                </a:lnTo>
                <a:lnTo>
                  <a:pt x="7450" y="4125"/>
                </a:lnTo>
                <a:lnTo>
                  <a:pt x="7439" y="4225"/>
                </a:lnTo>
                <a:lnTo>
                  <a:pt x="7425" y="4325"/>
                </a:lnTo>
                <a:lnTo>
                  <a:pt x="7410" y="4423"/>
                </a:lnTo>
                <a:lnTo>
                  <a:pt x="7393" y="4523"/>
                </a:lnTo>
                <a:lnTo>
                  <a:pt x="7374" y="4622"/>
                </a:lnTo>
                <a:lnTo>
                  <a:pt x="7354" y="4720"/>
                </a:lnTo>
                <a:lnTo>
                  <a:pt x="7334" y="4818"/>
                </a:lnTo>
                <a:lnTo>
                  <a:pt x="7312" y="4916"/>
                </a:lnTo>
                <a:lnTo>
                  <a:pt x="7288" y="5013"/>
                </a:lnTo>
                <a:lnTo>
                  <a:pt x="7265" y="5111"/>
                </a:lnTo>
                <a:lnTo>
                  <a:pt x="7231" y="5241"/>
                </a:lnTo>
                <a:lnTo>
                  <a:pt x="7195" y="5370"/>
                </a:lnTo>
                <a:lnTo>
                  <a:pt x="7158" y="5499"/>
                </a:lnTo>
                <a:lnTo>
                  <a:pt x="7120" y="5628"/>
                </a:lnTo>
                <a:lnTo>
                  <a:pt x="7079" y="5756"/>
                </a:lnTo>
                <a:lnTo>
                  <a:pt x="7038" y="5884"/>
                </a:lnTo>
                <a:lnTo>
                  <a:pt x="6994" y="6010"/>
                </a:lnTo>
                <a:lnTo>
                  <a:pt x="6951" y="6138"/>
                </a:lnTo>
                <a:lnTo>
                  <a:pt x="6906" y="6265"/>
                </a:lnTo>
                <a:lnTo>
                  <a:pt x="6860" y="6390"/>
                </a:lnTo>
                <a:lnTo>
                  <a:pt x="6813" y="6517"/>
                </a:lnTo>
                <a:lnTo>
                  <a:pt x="6766" y="6642"/>
                </a:lnTo>
                <a:lnTo>
                  <a:pt x="6668" y="6893"/>
                </a:lnTo>
                <a:lnTo>
                  <a:pt x="6569" y="7142"/>
                </a:lnTo>
                <a:lnTo>
                  <a:pt x="6468" y="7391"/>
                </a:lnTo>
                <a:lnTo>
                  <a:pt x="6366" y="7640"/>
                </a:lnTo>
                <a:lnTo>
                  <a:pt x="6265" y="7889"/>
                </a:lnTo>
                <a:lnTo>
                  <a:pt x="6164" y="8138"/>
                </a:lnTo>
                <a:lnTo>
                  <a:pt x="6065" y="8388"/>
                </a:lnTo>
                <a:lnTo>
                  <a:pt x="5968" y="8639"/>
                </a:lnTo>
                <a:lnTo>
                  <a:pt x="5920" y="8764"/>
                </a:lnTo>
                <a:lnTo>
                  <a:pt x="5873" y="8889"/>
                </a:lnTo>
                <a:lnTo>
                  <a:pt x="5827" y="9016"/>
                </a:lnTo>
                <a:lnTo>
                  <a:pt x="5782" y="9142"/>
                </a:lnTo>
                <a:lnTo>
                  <a:pt x="5740" y="9265"/>
                </a:lnTo>
                <a:lnTo>
                  <a:pt x="5701" y="9389"/>
                </a:lnTo>
                <a:lnTo>
                  <a:pt x="5664" y="9515"/>
                </a:lnTo>
                <a:lnTo>
                  <a:pt x="5628" y="9640"/>
                </a:lnTo>
                <a:lnTo>
                  <a:pt x="5595" y="9765"/>
                </a:lnTo>
                <a:lnTo>
                  <a:pt x="5562" y="9892"/>
                </a:lnTo>
                <a:lnTo>
                  <a:pt x="5533" y="10018"/>
                </a:lnTo>
                <a:lnTo>
                  <a:pt x="5503" y="10145"/>
                </a:lnTo>
                <a:lnTo>
                  <a:pt x="5474" y="10272"/>
                </a:lnTo>
                <a:lnTo>
                  <a:pt x="5447" y="10399"/>
                </a:lnTo>
                <a:lnTo>
                  <a:pt x="5395" y="10655"/>
                </a:lnTo>
                <a:lnTo>
                  <a:pt x="5292" y="11165"/>
                </a:lnTo>
                <a:lnTo>
                  <a:pt x="3733" y="11165"/>
                </a:lnTo>
                <a:lnTo>
                  <a:pt x="2954" y="11165"/>
                </a:lnTo>
                <a:lnTo>
                  <a:pt x="2176" y="11164"/>
                </a:lnTo>
                <a:lnTo>
                  <a:pt x="2134" y="10947"/>
                </a:lnTo>
                <a:lnTo>
                  <a:pt x="2095" y="10729"/>
                </a:lnTo>
                <a:lnTo>
                  <a:pt x="2057" y="10511"/>
                </a:lnTo>
                <a:lnTo>
                  <a:pt x="2017" y="10294"/>
                </a:lnTo>
                <a:lnTo>
                  <a:pt x="1976" y="10077"/>
                </a:lnTo>
                <a:lnTo>
                  <a:pt x="1955" y="9968"/>
                </a:lnTo>
                <a:lnTo>
                  <a:pt x="1932" y="9860"/>
                </a:lnTo>
                <a:lnTo>
                  <a:pt x="1908" y="9752"/>
                </a:lnTo>
                <a:lnTo>
                  <a:pt x="1883" y="9644"/>
                </a:lnTo>
                <a:lnTo>
                  <a:pt x="1857" y="9537"/>
                </a:lnTo>
                <a:lnTo>
                  <a:pt x="1830" y="9430"/>
                </a:lnTo>
                <a:lnTo>
                  <a:pt x="1811" y="9364"/>
                </a:lnTo>
                <a:lnTo>
                  <a:pt x="1793" y="9300"/>
                </a:lnTo>
                <a:lnTo>
                  <a:pt x="1773" y="9234"/>
                </a:lnTo>
                <a:lnTo>
                  <a:pt x="1753" y="9170"/>
                </a:lnTo>
                <a:lnTo>
                  <a:pt x="1731" y="9106"/>
                </a:lnTo>
                <a:lnTo>
                  <a:pt x="1708" y="9042"/>
                </a:lnTo>
                <a:lnTo>
                  <a:pt x="1662" y="8915"/>
                </a:lnTo>
                <a:lnTo>
                  <a:pt x="1614" y="8789"/>
                </a:lnTo>
                <a:lnTo>
                  <a:pt x="1564" y="8662"/>
                </a:lnTo>
                <a:lnTo>
                  <a:pt x="1463" y="8411"/>
                </a:lnTo>
                <a:lnTo>
                  <a:pt x="1382" y="8213"/>
                </a:lnTo>
                <a:lnTo>
                  <a:pt x="1300" y="8016"/>
                </a:lnTo>
                <a:lnTo>
                  <a:pt x="1134" y="7621"/>
                </a:lnTo>
                <a:lnTo>
                  <a:pt x="968" y="7226"/>
                </a:lnTo>
                <a:lnTo>
                  <a:pt x="886" y="7029"/>
                </a:lnTo>
                <a:lnTo>
                  <a:pt x="805" y="6831"/>
                </a:lnTo>
                <a:lnTo>
                  <a:pt x="726" y="6632"/>
                </a:lnTo>
                <a:lnTo>
                  <a:pt x="649" y="6434"/>
                </a:lnTo>
                <a:lnTo>
                  <a:pt x="573" y="6233"/>
                </a:lnTo>
                <a:lnTo>
                  <a:pt x="500" y="6031"/>
                </a:lnTo>
                <a:lnTo>
                  <a:pt x="464" y="5931"/>
                </a:lnTo>
                <a:lnTo>
                  <a:pt x="429" y="5830"/>
                </a:lnTo>
                <a:lnTo>
                  <a:pt x="396" y="5729"/>
                </a:lnTo>
                <a:lnTo>
                  <a:pt x="362" y="5627"/>
                </a:lnTo>
                <a:lnTo>
                  <a:pt x="330" y="5525"/>
                </a:lnTo>
                <a:lnTo>
                  <a:pt x="299" y="5422"/>
                </a:lnTo>
                <a:lnTo>
                  <a:pt x="269" y="5320"/>
                </a:lnTo>
                <a:lnTo>
                  <a:pt x="239" y="5217"/>
                </a:lnTo>
                <a:lnTo>
                  <a:pt x="196" y="5049"/>
                </a:lnTo>
                <a:lnTo>
                  <a:pt x="175" y="4964"/>
                </a:lnTo>
                <a:lnTo>
                  <a:pt x="154" y="4880"/>
                </a:lnTo>
                <a:lnTo>
                  <a:pt x="134" y="4796"/>
                </a:lnTo>
                <a:lnTo>
                  <a:pt x="115" y="4710"/>
                </a:lnTo>
                <a:lnTo>
                  <a:pt x="98" y="4626"/>
                </a:lnTo>
                <a:lnTo>
                  <a:pt x="82" y="4540"/>
                </a:lnTo>
                <a:lnTo>
                  <a:pt x="67" y="4454"/>
                </a:lnTo>
                <a:lnTo>
                  <a:pt x="52" y="4369"/>
                </a:lnTo>
                <a:lnTo>
                  <a:pt x="39" y="4283"/>
                </a:lnTo>
                <a:lnTo>
                  <a:pt x="28" y="4196"/>
                </a:lnTo>
                <a:lnTo>
                  <a:pt x="20" y="4111"/>
                </a:lnTo>
                <a:lnTo>
                  <a:pt x="12" y="4024"/>
                </a:lnTo>
                <a:lnTo>
                  <a:pt x="6" y="3937"/>
                </a:lnTo>
                <a:lnTo>
                  <a:pt x="1" y="3850"/>
                </a:lnTo>
                <a:lnTo>
                  <a:pt x="0" y="3763"/>
                </a:lnTo>
                <a:lnTo>
                  <a:pt x="0" y="3675"/>
                </a:lnTo>
                <a:lnTo>
                  <a:pt x="2" y="3588"/>
                </a:lnTo>
                <a:lnTo>
                  <a:pt x="6" y="3501"/>
                </a:lnTo>
                <a:lnTo>
                  <a:pt x="12" y="3413"/>
                </a:lnTo>
                <a:lnTo>
                  <a:pt x="21" y="3326"/>
                </a:lnTo>
                <a:lnTo>
                  <a:pt x="32" y="3239"/>
                </a:lnTo>
                <a:lnTo>
                  <a:pt x="44" y="3154"/>
                </a:lnTo>
                <a:lnTo>
                  <a:pt x="58" y="3067"/>
                </a:lnTo>
                <a:lnTo>
                  <a:pt x="75" y="2981"/>
                </a:lnTo>
                <a:lnTo>
                  <a:pt x="94" y="2896"/>
                </a:lnTo>
                <a:lnTo>
                  <a:pt x="115" y="2811"/>
                </a:lnTo>
                <a:lnTo>
                  <a:pt x="137" y="2727"/>
                </a:lnTo>
                <a:lnTo>
                  <a:pt x="162" y="2643"/>
                </a:lnTo>
                <a:lnTo>
                  <a:pt x="188" y="2559"/>
                </a:lnTo>
                <a:lnTo>
                  <a:pt x="217" y="2478"/>
                </a:lnTo>
                <a:lnTo>
                  <a:pt x="247" y="2396"/>
                </a:lnTo>
                <a:lnTo>
                  <a:pt x="279" y="2314"/>
                </a:lnTo>
                <a:lnTo>
                  <a:pt x="314" y="2233"/>
                </a:lnTo>
                <a:lnTo>
                  <a:pt x="350" y="2154"/>
                </a:lnTo>
                <a:lnTo>
                  <a:pt x="387" y="2076"/>
                </a:lnTo>
                <a:lnTo>
                  <a:pt x="427" y="1997"/>
                </a:lnTo>
                <a:lnTo>
                  <a:pt x="468" y="1920"/>
                </a:lnTo>
                <a:lnTo>
                  <a:pt x="511" y="1845"/>
                </a:lnTo>
                <a:lnTo>
                  <a:pt x="556" y="1769"/>
                </a:lnTo>
                <a:lnTo>
                  <a:pt x="603" y="1696"/>
                </a:lnTo>
                <a:lnTo>
                  <a:pt x="651" y="1623"/>
                </a:lnTo>
                <a:lnTo>
                  <a:pt x="702" y="1552"/>
                </a:lnTo>
                <a:lnTo>
                  <a:pt x="754" y="1481"/>
                </a:lnTo>
                <a:lnTo>
                  <a:pt x="808" y="1412"/>
                </a:lnTo>
                <a:lnTo>
                  <a:pt x="862" y="1345"/>
                </a:lnTo>
                <a:lnTo>
                  <a:pt x="919" y="1278"/>
                </a:lnTo>
                <a:lnTo>
                  <a:pt x="975" y="1216"/>
                </a:lnTo>
                <a:lnTo>
                  <a:pt x="1033" y="1154"/>
                </a:lnTo>
                <a:lnTo>
                  <a:pt x="1092" y="1094"/>
                </a:lnTo>
                <a:lnTo>
                  <a:pt x="1151" y="1034"/>
                </a:lnTo>
                <a:lnTo>
                  <a:pt x="1213" y="977"/>
                </a:lnTo>
                <a:lnTo>
                  <a:pt x="1275" y="922"/>
                </a:lnTo>
                <a:lnTo>
                  <a:pt x="1340" y="867"/>
                </a:lnTo>
                <a:lnTo>
                  <a:pt x="1404" y="814"/>
                </a:lnTo>
                <a:lnTo>
                  <a:pt x="1471" y="763"/>
                </a:lnTo>
                <a:lnTo>
                  <a:pt x="1538" y="712"/>
                </a:lnTo>
                <a:lnTo>
                  <a:pt x="1607" y="663"/>
                </a:lnTo>
                <a:lnTo>
                  <a:pt x="1676" y="616"/>
                </a:lnTo>
                <a:lnTo>
                  <a:pt x="1747" y="570"/>
                </a:lnTo>
                <a:lnTo>
                  <a:pt x="1819" y="527"/>
                </a:lnTo>
                <a:lnTo>
                  <a:pt x="1892" y="485"/>
                </a:lnTo>
                <a:lnTo>
                  <a:pt x="1965" y="444"/>
                </a:lnTo>
                <a:lnTo>
                  <a:pt x="2040" y="405"/>
                </a:lnTo>
                <a:lnTo>
                  <a:pt x="2115" y="368"/>
                </a:lnTo>
                <a:lnTo>
                  <a:pt x="2191" y="332"/>
                </a:lnTo>
                <a:lnTo>
                  <a:pt x="2268" y="297"/>
                </a:lnTo>
                <a:lnTo>
                  <a:pt x="2346" y="265"/>
                </a:lnTo>
                <a:lnTo>
                  <a:pt x="2424" y="235"/>
                </a:lnTo>
                <a:lnTo>
                  <a:pt x="2502" y="207"/>
                </a:lnTo>
                <a:lnTo>
                  <a:pt x="2583" y="179"/>
                </a:lnTo>
                <a:lnTo>
                  <a:pt x="2663" y="155"/>
                </a:lnTo>
                <a:lnTo>
                  <a:pt x="2743" y="131"/>
                </a:lnTo>
                <a:lnTo>
                  <a:pt x="2825" y="110"/>
                </a:lnTo>
                <a:lnTo>
                  <a:pt x="2907" y="91"/>
                </a:lnTo>
                <a:lnTo>
                  <a:pt x="2989" y="74"/>
                </a:lnTo>
                <a:lnTo>
                  <a:pt x="3072" y="58"/>
                </a:lnTo>
                <a:lnTo>
                  <a:pt x="3155" y="44"/>
                </a:lnTo>
                <a:lnTo>
                  <a:pt x="3238" y="33"/>
                </a:lnTo>
                <a:close/>
                <a:moveTo>
                  <a:pt x="4698" y="7347"/>
                </a:moveTo>
                <a:lnTo>
                  <a:pt x="4698" y="7347"/>
                </a:lnTo>
                <a:lnTo>
                  <a:pt x="4575" y="8137"/>
                </a:lnTo>
                <a:lnTo>
                  <a:pt x="4451" y="8928"/>
                </a:lnTo>
                <a:lnTo>
                  <a:pt x="5060" y="8926"/>
                </a:lnTo>
                <a:lnTo>
                  <a:pt x="5365" y="8928"/>
                </a:lnTo>
                <a:lnTo>
                  <a:pt x="5669" y="8928"/>
                </a:lnTo>
                <a:lnTo>
                  <a:pt x="5704" y="8830"/>
                </a:lnTo>
                <a:lnTo>
                  <a:pt x="5740" y="8732"/>
                </a:lnTo>
                <a:lnTo>
                  <a:pt x="5813" y="8537"/>
                </a:lnTo>
                <a:lnTo>
                  <a:pt x="5889" y="8343"/>
                </a:lnTo>
                <a:lnTo>
                  <a:pt x="5966" y="8150"/>
                </a:lnTo>
                <a:lnTo>
                  <a:pt x="6044" y="7956"/>
                </a:lnTo>
                <a:lnTo>
                  <a:pt x="6123" y="7764"/>
                </a:lnTo>
                <a:lnTo>
                  <a:pt x="6281" y="7378"/>
                </a:lnTo>
                <a:lnTo>
                  <a:pt x="6359" y="7185"/>
                </a:lnTo>
                <a:lnTo>
                  <a:pt x="6436" y="6992"/>
                </a:lnTo>
                <a:lnTo>
                  <a:pt x="6510" y="6797"/>
                </a:lnTo>
                <a:lnTo>
                  <a:pt x="6584" y="6602"/>
                </a:lnTo>
                <a:lnTo>
                  <a:pt x="6618" y="6504"/>
                </a:lnTo>
                <a:lnTo>
                  <a:pt x="6653" y="6406"/>
                </a:lnTo>
                <a:lnTo>
                  <a:pt x="6687" y="6308"/>
                </a:lnTo>
                <a:lnTo>
                  <a:pt x="6720" y="6209"/>
                </a:lnTo>
                <a:lnTo>
                  <a:pt x="6751" y="6110"/>
                </a:lnTo>
                <a:lnTo>
                  <a:pt x="6782" y="6010"/>
                </a:lnTo>
                <a:lnTo>
                  <a:pt x="6812" y="5911"/>
                </a:lnTo>
                <a:lnTo>
                  <a:pt x="6840" y="5811"/>
                </a:lnTo>
                <a:lnTo>
                  <a:pt x="6793" y="5880"/>
                </a:lnTo>
                <a:lnTo>
                  <a:pt x="6745" y="5948"/>
                </a:lnTo>
                <a:lnTo>
                  <a:pt x="6694" y="6017"/>
                </a:lnTo>
                <a:lnTo>
                  <a:pt x="6642" y="6082"/>
                </a:lnTo>
                <a:lnTo>
                  <a:pt x="6589" y="6147"/>
                </a:lnTo>
                <a:lnTo>
                  <a:pt x="6533" y="6210"/>
                </a:lnTo>
                <a:lnTo>
                  <a:pt x="6477" y="6273"/>
                </a:lnTo>
                <a:lnTo>
                  <a:pt x="6419" y="6334"/>
                </a:lnTo>
                <a:lnTo>
                  <a:pt x="6359" y="6394"/>
                </a:lnTo>
                <a:lnTo>
                  <a:pt x="6298" y="6452"/>
                </a:lnTo>
                <a:lnTo>
                  <a:pt x="6236" y="6509"/>
                </a:lnTo>
                <a:lnTo>
                  <a:pt x="6173" y="6565"/>
                </a:lnTo>
                <a:lnTo>
                  <a:pt x="6110" y="6618"/>
                </a:lnTo>
                <a:lnTo>
                  <a:pt x="6044" y="6672"/>
                </a:lnTo>
                <a:lnTo>
                  <a:pt x="5977" y="6723"/>
                </a:lnTo>
                <a:lnTo>
                  <a:pt x="5909" y="6772"/>
                </a:lnTo>
                <a:lnTo>
                  <a:pt x="5839" y="6821"/>
                </a:lnTo>
                <a:lnTo>
                  <a:pt x="5770" y="6868"/>
                </a:lnTo>
                <a:lnTo>
                  <a:pt x="5699" y="6913"/>
                </a:lnTo>
                <a:lnTo>
                  <a:pt x="5627" y="6956"/>
                </a:lnTo>
                <a:lnTo>
                  <a:pt x="5554" y="6998"/>
                </a:lnTo>
                <a:lnTo>
                  <a:pt x="5479" y="7039"/>
                </a:lnTo>
                <a:lnTo>
                  <a:pt x="5405" y="7078"/>
                </a:lnTo>
                <a:lnTo>
                  <a:pt x="5329" y="7115"/>
                </a:lnTo>
                <a:lnTo>
                  <a:pt x="5252" y="7150"/>
                </a:lnTo>
                <a:lnTo>
                  <a:pt x="5175" y="7183"/>
                </a:lnTo>
                <a:lnTo>
                  <a:pt x="5097" y="7215"/>
                </a:lnTo>
                <a:lnTo>
                  <a:pt x="5019" y="7245"/>
                </a:lnTo>
                <a:lnTo>
                  <a:pt x="4940" y="7274"/>
                </a:lnTo>
                <a:lnTo>
                  <a:pt x="4859" y="7300"/>
                </a:lnTo>
                <a:lnTo>
                  <a:pt x="4778" y="7324"/>
                </a:lnTo>
                <a:lnTo>
                  <a:pt x="4698" y="7347"/>
                </a:lnTo>
                <a:close/>
                <a:moveTo>
                  <a:pt x="678" y="5886"/>
                </a:moveTo>
                <a:lnTo>
                  <a:pt x="678" y="5886"/>
                </a:lnTo>
                <a:lnTo>
                  <a:pt x="740" y="6080"/>
                </a:lnTo>
                <a:lnTo>
                  <a:pt x="806" y="6273"/>
                </a:lnTo>
                <a:lnTo>
                  <a:pt x="873" y="6466"/>
                </a:lnTo>
                <a:lnTo>
                  <a:pt x="943" y="6657"/>
                </a:lnTo>
                <a:lnTo>
                  <a:pt x="1015" y="6848"/>
                </a:lnTo>
                <a:lnTo>
                  <a:pt x="1087" y="7039"/>
                </a:lnTo>
                <a:lnTo>
                  <a:pt x="1161" y="7229"/>
                </a:lnTo>
                <a:lnTo>
                  <a:pt x="1237" y="7418"/>
                </a:lnTo>
                <a:lnTo>
                  <a:pt x="1313" y="7607"/>
                </a:lnTo>
                <a:lnTo>
                  <a:pt x="1389" y="7796"/>
                </a:lnTo>
                <a:lnTo>
                  <a:pt x="1545" y="8173"/>
                </a:lnTo>
                <a:lnTo>
                  <a:pt x="1701" y="8549"/>
                </a:lnTo>
                <a:lnTo>
                  <a:pt x="1855" y="8926"/>
                </a:lnTo>
                <a:lnTo>
                  <a:pt x="2404" y="8926"/>
                </a:lnTo>
                <a:lnTo>
                  <a:pt x="2954" y="8928"/>
                </a:lnTo>
                <a:lnTo>
                  <a:pt x="2828" y="8127"/>
                </a:lnTo>
                <a:lnTo>
                  <a:pt x="2700" y="7327"/>
                </a:lnTo>
                <a:lnTo>
                  <a:pt x="2624" y="7303"/>
                </a:lnTo>
                <a:lnTo>
                  <a:pt x="2548" y="7280"/>
                </a:lnTo>
                <a:lnTo>
                  <a:pt x="2474" y="7254"/>
                </a:lnTo>
                <a:lnTo>
                  <a:pt x="2401" y="7226"/>
                </a:lnTo>
                <a:lnTo>
                  <a:pt x="2326" y="7197"/>
                </a:lnTo>
                <a:lnTo>
                  <a:pt x="2254" y="7167"/>
                </a:lnTo>
                <a:lnTo>
                  <a:pt x="2181" y="7135"/>
                </a:lnTo>
                <a:lnTo>
                  <a:pt x="2110" y="7100"/>
                </a:lnTo>
                <a:lnTo>
                  <a:pt x="2040" y="7065"/>
                </a:lnTo>
                <a:lnTo>
                  <a:pt x="1970" y="7028"/>
                </a:lnTo>
                <a:lnTo>
                  <a:pt x="1901" y="6989"/>
                </a:lnTo>
                <a:lnTo>
                  <a:pt x="1832" y="6950"/>
                </a:lnTo>
                <a:lnTo>
                  <a:pt x="1764" y="6909"/>
                </a:lnTo>
                <a:lnTo>
                  <a:pt x="1698" y="6867"/>
                </a:lnTo>
                <a:lnTo>
                  <a:pt x="1633" y="6823"/>
                </a:lnTo>
                <a:lnTo>
                  <a:pt x="1567" y="6777"/>
                </a:lnTo>
                <a:lnTo>
                  <a:pt x="1504" y="6731"/>
                </a:lnTo>
                <a:lnTo>
                  <a:pt x="1440" y="6683"/>
                </a:lnTo>
                <a:lnTo>
                  <a:pt x="1378" y="6633"/>
                </a:lnTo>
                <a:lnTo>
                  <a:pt x="1317" y="6584"/>
                </a:lnTo>
                <a:lnTo>
                  <a:pt x="1258" y="6532"/>
                </a:lnTo>
                <a:lnTo>
                  <a:pt x="1200" y="6478"/>
                </a:lnTo>
                <a:lnTo>
                  <a:pt x="1141" y="6425"/>
                </a:lnTo>
                <a:lnTo>
                  <a:pt x="1085" y="6369"/>
                </a:lnTo>
                <a:lnTo>
                  <a:pt x="1030" y="6313"/>
                </a:lnTo>
                <a:lnTo>
                  <a:pt x="976" y="6255"/>
                </a:lnTo>
                <a:lnTo>
                  <a:pt x="923" y="6197"/>
                </a:lnTo>
                <a:lnTo>
                  <a:pt x="872" y="6137"/>
                </a:lnTo>
                <a:lnTo>
                  <a:pt x="821" y="6075"/>
                </a:lnTo>
                <a:lnTo>
                  <a:pt x="773" y="6013"/>
                </a:lnTo>
                <a:lnTo>
                  <a:pt x="724" y="5951"/>
                </a:lnTo>
                <a:lnTo>
                  <a:pt x="678" y="5886"/>
                </a:lnTo>
                <a:close/>
                <a:moveTo>
                  <a:pt x="2883" y="7373"/>
                </a:moveTo>
                <a:lnTo>
                  <a:pt x="2883" y="7373"/>
                </a:lnTo>
                <a:lnTo>
                  <a:pt x="2945" y="7761"/>
                </a:lnTo>
                <a:lnTo>
                  <a:pt x="3008" y="8151"/>
                </a:lnTo>
                <a:lnTo>
                  <a:pt x="3070" y="8539"/>
                </a:lnTo>
                <a:lnTo>
                  <a:pt x="3133" y="8928"/>
                </a:lnTo>
                <a:lnTo>
                  <a:pt x="3418" y="8926"/>
                </a:lnTo>
                <a:lnTo>
                  <a:pt x="3704" y="8926"/>
                </a:lnTo>
                <a:lnTo>
                  <a:pt x="4274" y="8928"/>
                </a:lnTo>
                <a:lnTo>
                  <a:pt x="4335" y="8543"/>
                </a:lnTo>
                <a:lnTo>
                  <a:pt x="4395" y="8158"/>
                </a:lnTo>
                <a:lnTo>
                  <a:pt x="4454" y="7774"/>
                </a:lnTo>
                <a:lnTo>
                  <a:pt x="4515" y="7389"/>
                </a:lnTo>
                <a:lnTo>
                  <a:pt x="4415" y="7409"/>
                </a:lnTo>
                <a:lnTo>
                  <a:pt x="4313" y="7426"/>
                </a:lnTo>
                <a:lnTo>
                  <a:pt x="4211" y="7440"/>
                </a:lnTo>
                <a:lnTo>
                  <a:pt x="4109" y="7451"/>
                </a:lnTo>
                <a:lnTo>
                  <a:pt x="4006" y="7461"/>
                </a:lnTo>
                <a:lnTo>
                  <a:pt x="3905" y="7466"/>
                </a:lnTo>
                <a:lnTo>
                  <a:pt x="3802" y="7470"/>
                </a:lnTo>
                <a:lnTo>
                  <a:pt x="3699" y="7470"/>
                </a:lnTo>
                <a:lnTo>
                  <a:pt x="3596" y="7468"/>
                </a:lnTo>
                <a:lnTo>
                  <a:pt x="3493" y="7462"/>
                </a:lnTo>
                <a:lnTo>
                  <a:pt x="3391" y="7455"/>
                </a:lnTo>
                <a:lnTo>
                  <a:pt x="3289" y="7444"/>
                </a:lnTo>
                <a:lnTo>
                  <a:pt x="3186" y="7430"/>
                </a:lnTo>
                <a:lnTo>
                  <a:pt x="3086" y="7414"/>
                </a:lnTo>
                <a:lnTo>
                  <a:pt x="2984" y="7395"/>
                </a:lnTo>
                <a:lnTo>
                  <a:pt x="2883" y="7373"/>
                </a:lnTo>
                <a:close/>
              </a:path>
            </a:pathLst>
          </a:custGeom>
          <a:solidFill>
            <a:schemeClr val="bg1"/>
          </a:solidFill>
          <a:ln>
            <a:noFill/>
          </a:ln>
        </p:spPr>
        <p:txBody>
          <a:bodyPr wrap="square" bIns="528351" anchor="ctr">
            <a:normAutofit fontScale="25000" lnSpcReduction="20000"/>
            <a:scene3d>
              <a:camera prst="orthographicFront"/>
              <a:lightRig rig="threePt" dir="t"/>
            </a:scene3d>
            <a:sp3d>
              <a:contourClr>
                <a:srgbClr val="FFFFFF"/>
              </a:contourClr>
            </a:sp3d>
          </a:bodyPr>
          <a:lstStyle/>
          <a:p>
            <a:pPr algn="just">
              <a:defRPr/>
            </a:pPr>
            <a:endParaRPr lang="zh-CN" altLang="en-US" sz="200" dirty="0">
              <a:solidFill>
                <a:srgbClr val="FFFFFF"/>
              </a:solidFill>
            </a:endParaRPr>
          </a:p>
        </p:txBody>
      </p:sp>
      <p:sp>
        <p:nvSpPr>
          <p:cNvPr id="15" name="矩形 14"/>
          <p:cNvSpPr/>
          <p:nvPr>
            <p:custDataLst>
              <p:tags r:id="rId4"/>
            </p:custDataLst>
          </p:nvPr>
        </p:nvSpPr>
        <p:spPr>
          <a:xfrm>
            <a:off x="4769286" y="2894043"/>
            <a:ext cx="3474075" cy="520951"/>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16" name="矩形 15"/>
          <p:cNvSpPr/>
          <p:nvPr>
            <p:custDataLst>
              <p:tags r:id="rId5"/>
            </p:custDataLst>
          </p:nvPr>
        </p:nvSpPr>
        <p:spPr>
          <a:xfrm>
            <a:off x="4787194" y="3292297"/>
            <a:ext cx="3456168" cy="769383"/>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sp>
        <p:nvSpPr>
          <p:cNvPr id="7" name="文本框 6"/>
          <p:cNvSpPr txBox="1"/>
          <p:nvPr>
            <p:custDataLst>
              <p:tags r:id="rId6"/>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custDataLst>
              <p:tags r:id="rId2"/>
            </p:custDataLst>
          </p:nvPr>
        </p:nvGrpSpPr>
        <p:grpSpPr>
          <a:xfrm>
            <a:off x="1658878" y="1910632"/>
            <a:ext cx="4289857" cy="1167637"/>
            <a:chOff x="506508" y="2001897"/>
            <a:chExt cx="4563202" cy="1242037"/>
          </a:xfrm>
        </p:grpSpPr>
        <p:sp>
          <p:nvSpPr>
            <p:cNvPr id="37" name="椭圆 36"/>
            <p:cNvSpPr/>
            <p:nvPr>
              <p:custDataLst>
                <p:tags r:id="rId9"/>
              </p:custDataLst>
            </p:nvPr>
          </p:nvSpPr>
          <p:spPr>
            <a:xfrm>
              <a:off x="506508" y="215689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38" name="KSO_Shape"/>
            <p:cNvSpPr/>
            <p:nvPr>
              <p:custDataLst>
                <p:tags r:id="rId10"/>
              </p:custDataLst>
            </p:nvPr>
          </p:nvSpPr>
          <p:spPr bwMode="auto">
            <a:xfrm>
              <a:off x="761390" y="2339814"/>
              <a:ext cx="290015" cy="433938"/>
            </a:xfrm>
            <a:custGeom>
              <a:avLst/>
              <a:gdLst>
                <a:gd name="T0" fmla="*/ 104429661 w 7471"/>
                <a:gd name="T1" fmla="*/ 58182 h 11165"/>
                <a:gd name="T2" fmla="*/ 118849719 w 7471"/>
                <a:gd name="T3" fmla="*/ 465799 h 11165"/>
                <a:gd name="T4" fmla="*/ 133095441 w 7471"/>
                <a:gd name="T5" fmla="*/ 2765620 h 11165"/>
                <a:gd name="T6" fmla="*/ 146934211 w 7471"/>
                <a:gd name="T7" fmla="*/ 6957814 h 11165"/>
                <a:gd name="T8" fmla="*/ 158214361 w 7471"/>
                <a:gd name="T9" fmla="*/ 11994078 h 11165"/>
                <a:gd name="T10" fmla="*/ 172925318 w 7471"/>
                <a:gd name="T11" fmla="*/ 21077166 h 11165"/>
                <a:gd name="T12" fmla="*/ 186008124 w 7471"/>
                <a:gd name="T13" fmla="*/ 32430727 h 11165"/>
                <a:gd name="T14" fmla="*/ 197113939 w 7471"/>
                <a:gd name="T15" fmla="*/ 45676833 h 11165"/>
                <a:gd name="T16" fmla="*/ 205981174 w 7471"/>
                <a:gd name="T17" fmla="*/ 60523889 h 11165"/>
                <a:gd name="T18" fmla="*/ 211388631 w 7471"/>
                <a:gd name="T19" fmla="*/ 73595277 h 11165"/>
                <a:gd name="T20" fmla="*/ 215226220 w 7471"/>
                <a:gd name="T21" fmla="*/ 87918352 h 11165"/>
                <a:gd name="T22" fmla="*/ 217028706 w 7471"/>
                <a:gd name="T23" fmla="*/ 102619867 h 11165"/>
                <a:gd name="T24" fmla="*/ 217028706 w 7471"/>
                <a:gd name="T25" fmla="*/ 114293858 h 11165"/>
                <a:gd name="T26" fmla="*/ 214383174 w 7471"/>
                <a:gd name="T27" fmla="*/ 134555789 h 11165"/>
                <a:gd name="T28" fmla="*/ 210225715 w 7471"/>
                <a:gd name="T29" fmla="*/ 152576082 h 11165"/>
                <a:gd name="T30" fmla="*/ 202085303 w 7471"/>
                <a:gd name="T31" fmla="*/ 178689682 h 11165"/>
                <a:gd name="T32" fmla="*/ 188043227 w 7471"/>
                <a:gd name="T33" fmla="*/ 215167063 h 11165"/>
                <a:gd name="T34" fmla="*/ 170744850 w 7471"/>
                <a:gd name="T35" fmla="*/ 258776804 h 11165"/>
                <a:gd name="T36" fmla="*/ 163621989 w 7471"/>
                <a:gd name="T37" fmla="*/ 280640027 h 11165"/>
                <a:gd name="T38" fmla="*/ 156847968 w 7471"/>
                <a:gd name="T39" fmla="*/ 310188770 h 11165"/>
                <a:gd name="T40" fmla="*/ 62041506 w 7471"/>
                <a:gd name="T41" fmla="*/ 318689352 h 11165"/>
                <a:gd name="T42" fmla="*/ 55470962 w 7471"/>
                <a:gd name="T43" fmla="*/ 283900452 h 11165"/>
                <a:gd name="T44" fmla="*/ 51546120 w 7471"/>
                <a:gd name="T45" fmla="*/ 268820496 h 11165"/>
                <a:gd name="T46" fmla="*/ 42533520 w 7471"/>
                <a:gd name="T47" fmla="*/ 244861346 h 11165"/>
                <a:gd name="T48" fmla="*/ 23403687 w 7471"/>
                <a:gd name="T49" fmla="*/ 198864255 h 11165"/>
                <a:gd name="T50" fmla="*/ 11512767 w 7471"/>
                <a:gd name="T51" fmla="*/ 166782793 h 11165"/>
                <a:gd name="T52" fmla="*/ 5698357 w 7471"/>
                <a:gd name="T53" fmla="*/ 146986661 h 11165"/>
                <a:gd name="T54" fmla="*/ 1947850 w 7471"/>
                <a:gd name="T55" fmla="*/ 129665066 h 11165"/>
                <a:gd name="T56" fmla="*/ 29141 w 7471"/>
                <a:gd name="T57" fmla="*/ 112081396 h 11165"/>
                <a:gd name="T58" fmla="*/ 610599 w 7471"/>
                <a:gd name="T59" fmla="*/ 96826552 h 11165"/>
                <a:gd name="T60" fmla="*/ 3982954 w 7471"/>
                <a:gd name="T61" fmla="*/ 79388593 h 11165"/>
                <a:gd name="T62" fmla="*/ 10175516 w 7471"/>
                <a:gd name="T63" fmla="*/ 62707345 h 11165"/>
                <a:gd name="T64" fmla="*/ 18926357 w 7471"/>
                <a:gd name="T65" fmla="*/ 47248777 h 11165"/>
                <a:gd name="T66" fmla="*/ 28346080 w 7471"/>
                <a:gd name="T67" fmla="*/ 35400240 h 11165"/>
                <a:gd name="T68" fmla="*/ 40818287 w 7471"/>
                <a:gd name="T69" fmla="*/ 23697245 h 11165"/>
                <a:gd name="T70" fmla="*/ 55005898 w 7471"/>
                <a:gd name="T71" fmla="*/ 14119352 h 11165"/>
                <a:gd name="T72" fmla="*/ 70472648 w 7471"/>
                <a:gd name="T73" fmla="*/ 6841279 h 11165"/>
                <a:gd name="T74" fmla="*/ 86898667 w 7471"/>
                <a:gd name="T75" fmla="*/ 2154279 h 11165"/>
                <a:gd name="T76" fmla="*/ 133008188 w 7471"/>
                <a:gd name="T77" fmla="*/ 236884575 h 11165"/>
                <a:gd name="T78" fmla="*/ 165831427 w 7471"/>
                <a:gd name="T79" fmla="*/ 257059318 h 11165"/>
                <a:gd name="T80" fmla="*/ 182606458 w 7471"/>
                <a:gd name="T81" fmla="*/ 214788622 h 11165"/>
                <a:gd name="T82" fmla="*/ 194410124 w 7471"/>
                <a:gd name="T83" fmla="*/ 183638758 h 11165"/>
                <a:gd name="T84" fmla="*/ 197491750 w 7471"/>
                <a:gd name="T85" fmla="*/ 171178710 h 11165"/>
                <a:gd name="T86" fmla="*/ 186618553 w 7471"/>
                <a:gd name="T87" fmla="*/ 184395639 h 11165"/>
                <a:gd name="T88" fmla="*/ 173768364 w 7471"/>
                <a:gd name="T89" fmla="*/ 195720195 h 11165"/>
                <a:gd name="T90" fmla="*/ 159290024 w 7471"/>
                <a:gd name="T91" fmla="*/ 204919647 h 11165"/>
                <a:gd name="T92" fmla="*/ 143619798 w 7471"/>
                <a:gd name="T93" fmla="*/ 211760926 h 11165"/>
                <a:gd name="T94" fmla="*/ 21513948 w 7471"/>
                <a:gd name="T95" fmla="*/ 177001202 h 11165"/>
                <a:gd name="T96" fmla="*/ 35963146 w 7471"/>
                <a:gd name="T97" fmla="*/ 215953120 h 11165"/>
                <a:gd name="T98" fmla="*/ 69891190 w 7471"/>
                <a:gd name="T99" fmla="*/ 259853944 h 11165"/>
                <a:gd name="T100" fmla="*/ 74077619 w 7471"/>
                <a:gd name="T101" fmla="*/ 211935644 h 11165"/>
                <a:gd name="T102" fmla="*/ 59308551 w 7471"/>
                <a:gd name="T103" fmla="*/ 205676528 h 11165"/>
                <a:gd name="T104" fmla="*/ 45557204 w 7471"/>
                <a:gd name="T105" fmla="*/ 197292310 h 11165"/>
                <a:gd name="T106" fmla="*/ 33172080 w 7471"/>
                <a:gd name="T107" fmla="*/ 187044724 h 11165"/>
                <a:gd name="T108" fmla="*/ 22473388 w 7471"/>
                <a:gd name="T109" fmla="*/ 175050646 h 11165"/>
                <a:gd name="T110" fmla="*/ 87451155 w 7471"/>
                <a:gd name="T111" fmla="*/ 237292192 h 11165"/>
                <a:gd name="T112" fmla="*/ 124257347 w 7471"/>
                <a:gd name="T113" fmla="*/ 259912296 h 11165"/>
                <a:gd name="T114" fmla="*/ 125391122 w 7471"/>
                <a:gd name="T115" fmla="*/ 216186020 h 11165"/>
                <a:gd name="T116" fmla="*/ 104545885 w 7471"/>
                <a:gd name="T117" fmla="*/ 217408701 h 11165"/>
                <a:gd name="T118" fmla="*/ 83817042 w 7471"/>
                <a:gd name="T119" fmla="*/ 214643081 h 111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71" h="11165">
                  <a:moveTo>
                    <a:pt x="3238" y="33"/>
                  </a:moveTo>
                  <a:lnTo>
                    <a:pt x="3238" y="33"/>
                  </a:lnTo>
                  <a:lnTo>
                    <a:pt x="3309" y="24"/>
                  </a:lnTo>
                  <a:lnTo>
                    <a:pt x="3379" y="16"/>
                  </a:lnTo>
                  <a:lnTo>
                    <a:pt x="3449" y="11"/>
                  </a:lnTo>
                  <a:lnTo>
                    <a:pt x="3520" y="6"/>
                  </a:lnTo>
                  <a:lnTo>
                    <a:pt x="3592" y="2"/>
                  </a:lnTo>
                  <a:lnTo>
                    <a:pt x="3663" y="0"/>
                  </a:lnTo>
                  <a:lnTo>
                    <a:pt x="3733" y="0"/>
                  </a:lnTo>
                  <a:lnTo>
                    <a:pt x="3804" y="0"/>
                  </a:lnTo>
                  <a:lnTo>
                    <a:pt x="3875" y="2"/>
                  </a:lnTo>
                  <a:lnTo>
                    <a:pt x="3947" y="5"/>
                  </a:lnTo>
                  <a:lnTo>
                    <a:pt x="4018" y="9"/>
                  </a:lnTo>
                  <a:lnTo>
                    <a:pt x="4088" y="16"/>
                  </a:lnTo>
                  <a:lnTo>
                    <a:pt x="4159" y="23"/>
                  </a:lnTo>
                  <a:lnTo>
                    <a:pt x="4229" y="32"/>
                  </a:lnTo>
                  <a:lnTo>
                    <a:pt x="4299" y="42"/>
                  </a:lnTo>
                  <a:lnTo>
                    <a:pt x="4370" y="53"/>
                  </a:lnTo>
                  <a:lnTo>
                    <a:pt x="4439" y="65"/>
                  </a:lnTo>
                  <a:lnTo>
                    <a:pt x="4509" y="80"/>
                  </a:lnTo>
                  <a:lnTo>
                    <a:pt x="4578" y="95"/>
                  </a:lnTo>
                  <a:lnTo>
                    <a:pt x="4647" y="111"/>
                  </a:lnTo>
                  <a:lnTo>
                    <a:pt x="4716" y="130"/>
                  </a:lnTo>
                  <a:lnTo>
                    <a:pt x="4784" y="148"/>
                  </a:lnTo>
                  <a:lnTo>
                    <a:pt x="4853" y="170"/>
                  </a:lnTo>
                  <a:lnTo>
                    <a:pt x="4920" y="191"/>
                  </a:lnTo>
                  <a:lnTo>
                    <a:pt x="4987" y="214"/>
                  </a:lnTo>
                  <a:lnTo>
                    <a:pt x="5054" y="239"/>
                  </a:lnTo>
                  <a:lnTo>
                    <a:pt x="5119" y="264"/>
                  </a:lnTo>
                  <a:lnTo>
                    <a:pt x="5185" y="291"/>
                  </a:lnTo>
                  <a:lnTo>
                    <a:pt x="5251" y="320"/>
                  </a:lnTo>
                  <a:lnTo>
                    <a:pt x="5315" y="348"/>
                  </a:lnTo>
                  <a:lnTo>
                    <a:pt x="5379" y="379"/>
                  </a:lnTo>
                  <a:lnTo>
                    <a:pt x="5442" y="412"/>
                  </a:lnTo>
                  <a:lnTo>
                    <a:pt x="5518" y="451"/>
                  </a:lnTo>
                  <a:lnTo>
                    <a:pt x="5592" y="492"/>
                  </a:lnTo>
                  <a:lnTo>
                    <a:pt x="5665" y="536"/>
                  </a:lnTo>
                  <a:lnTo>
                    <a:pt x="5737" y="580"/>
                  </a:lnTo>
                  <a:lnTo>
                    <a:pt x="5809" y="626"/>
                  </a:lnTo>
                  <a:lnTo>
                    <a:pt x="5879" y="675"/>
                  </a:lnTo>
                  <a:lnTo>
                    <a:pt x="5948" y="724"/>
                  </a:lnTo>
                  <a:lnTo>
                    <a:pt x="6017" y="775"/>
                  </a:lnTo>
                  <a:lnTo>
                    <a:pt x="6084" y="828"/>
                  </a:lnTo>
                  <a:lnTo>
                    <a:pt x="6148" y="883"/>
                  </a:lnTo>
                  <a:lnTo>
                    <a:pt x="6213" y="939"/>
                  </a:lnTo>
                  <a:lnTo>
                    <a:pt x="6276" y="996"/>
                  </a:lnTo>
                  <a:lnTo>
                    <a:pt x="6337" y="1054"/>
                  </a:lnTo>
                  <a:lnTo>
                    <a:pt x="6398" y="1114"/>
                  </a:lnTo>
                  <a:lnTo>
                    <a:pt x="6457" y="1176"/>
                  </a:lnTo>
                  <a:lnTo>
                    <a:pt x="6514" y="1238"/>
                  </a:lnTo>
                  <a:lnTo>
                    <a:pt x="6570" y="1302"/>
                  </a:lnTo>
                  <a:lnTo>
                    <a:pt x="6625" y="1367"/>
                  </a:lnTo>
                  <a:lnTo>
                    <a:pt x="6678" y="1433"/>
                  </a:lnTo>
                  <a:lnTo>
                    <a:pt x="6730" y="1501"/>
                  </a:lnTo>
                  <a:lnTo>
                    <a:pt x="6780" y="1569"/>
                  </a:lnTo>
                  <a:lnTo>
                    <a:pt x="6828" y="1639"/>
                  </a:lnTo>
                  <a:lnTo>
                    <a:pt x="6875" y="1711"/>
                  </a:lnTo>
                  <a:lnTo>
                    <a:pt x="6921" y="1781"/>
                  </a:lnTo>
                  <a:lnTo>
                    <a:pt x="6965" y="1855"/>
                  </a:lnTo>
                  <a:lnTo>
                    <a:pt x="7007" y="1929"/>
                  </a:lnTo>
                  <a:lnTo>
                    <a:pt x="7046" y="2004"/>
                  </a:lnTo>
                  <a:lnTo>
                    <a:pt x="7085" y="2079"/>
                  </a:lnTo>
                  <a:lnTo>
                    <a:pt x="7122" y="2156"/>
                  </a:lnTo>
                  <a:lnTo>
                    <a:pt x="7157" y="2234"/>
                  </a:lnTo>
                  <a:lnTo>
                    <a:pt x="7190" y="2313"/>
                  </a:lnTo>
                  <a:lnTo>
                    <a:pt x="7221" y="2391"/>
                  </a:lnTo>
                  <a:lnTo>
                    <a:pt x="7247" y="2459"/>
                  </a:lnTo>
                  <a:lnTo>
                    <a:pt x="7271" y="2528"/>
                  </a:lnTo>
                  <a:lnTo>
                    <a:pt x="7295" y="2597"/>
                  </a:lnTo>
                  <a:lnTo>
                    <a:pt x="7316" y="2666"/>
                  </a:lnTo>
                  <a:lnTo>
                    <a:pt x="7336" y="2737"/>
                  </a:lnTo>
                  <a:lnTo>
                    <a:pt x="7354" y="2806"/>
                  </a:lnTo>
                  <a:lnTo>
                    <a:pt x="7372" y="2877"/>
                  </a:lnTo>
                  <a:lnTo>
                    <a:pt x="7388" y="2949"/>
                  </a:lnTo>
                  <a:lnTo>
                    <a:pt x="7403" y="3020"/>
                  </a:lnTo>
                  <a:lnTo>
                    <a:pt x="7415" y="3092"/>
                  </a:lnTo>
                  <a:lnTo>
                    <a:pt x="7427" y="3164"/>
                  </a:lnTo>
                  <a:lnTo>
                    <a:pt x="7437" y="3236"/>
                  </a:lnTo>
                  <a:lnTo>
                    <a:pt x="7446" y="3308"/>
                  </a:lnTo>
                  <a:lnTo>
                    <a:pt x="7453" y="3380"/>
                  </a:lnTo>
                  <a:lnTo>
                    <a:pt x="7460" y="3453"/>
                  </a:lnTo>
                  <a:lnTo>
                    <a:pt x="7465" y="3525"/>
                  </a:lnTo>
                  <a:lnTo>
                    <a:pt x="7467" y="3576"/>
                  </a:lnTo>
                  <a:lnTo>
                    <a:pt x="7470" y="3625"/>
                  </a:lnTo>
                  <a:lnTo>
                    <a:pt x="7470" y="3676"/>
                  </a:lnTo>
                  <a:lnTo>
                    <a:pt x="7471" y="3726"/>
                  </a:lnTo>
                  <a:lnTo>
                    <a:pt x="7470" y="3826"/>
                  </a:lnTo>
                  <a:lnTo>
                    <a:pt x="7465" y="3926"/>
                  </a:lnTo>
                  <a:lnTo>
                    <a:pt x="7458" y="4026"/>
                  </a:lnTo>
                  <a:lnTo>
                    <a:pt x="7450" y="4125"/>
                  </a:lnTo>
                  <a:lnTo>
                    <a:pt x="7439" y="4225"/>
                  </a:lnTo>
                  <a:lnTo>
                    <a:pt x="7425" y="4325"/>
                  </a:lnTo>
                  <a:lnTo>
                    <a:pt x="7410" y="4423"/>
                  </a:lnTo>
                  <a:lnTo>
                    <a:pt x="7393" y="4523"/>
                  </a:lnTo>
                  <a:lnTo>
                    <a:pt x="7374" y="4622"/>
                  </a:lnTo>
                  <a:lnTo>
                    <a:pt x="7354" y="4720"/>
                  </a:lnTo>
                  <a:lnTo>
                    <a:pt x="7334" y="4818"/>
                  </a:lnTo>
                  <a:lnTo>
                    <a:pt x="7312" y="4916"/>
                  </a:lnTo>
                  <a:lnTo>
                    <a:pt x="7288" y="5013"/>
                  </a:lnTo>
                  <a:lnTo>
                    <a:pt x="7265" y="5111"/>
                  </a:lnTo>
                  <a:lnTo>
                    <a:pt x="7231" y="5241"/>
                  </a:lnTo>
                  <a:lnTo>
                    <a:pt x="7195" y="5370"/>
                  </a:lnTo>
                  <a:lnTo>
                    <a:pt x="7158" y="5499"/>
                  </a:lnTo>
                  <a:lnTo>
                    <a:pt x="7120" y="5628"/>
                  </a:lnTo>
                  <a:lnTo>
                    <a:pt x="7079" y="5756"/>
                  </a:lnTo>
                  <a:lnTo>
                    <a:pt x="7038" y="5884"/>
                  </a:lnTo>
                  <a:lnTo>
                    <a:pt x="6994" y="6010"/>
                  </a:lnTo>
                  <a:lnTo>
                    <a:pt x="6951" y="6138"/>
                  </a:lnTo>
                  <a:lnTo>
                    <a:pt x="6906" y="6265"/>
                  </a:lnTo>
                  <a:lnTo>
                    <a:pt x="6860" y="6390"/>
                  </a:lnTo>
                  <a:lnTo>
                    <a:pt x="6813" y="6517"/>
                  </a:lnTo>
                  <a:lnTo>
                    <a:pt x="6766" y="6642"/>
                  </a:lnTo>
                  <a:lnTo>
                    <a:pt x="6668" y="6893"/>
                  </a:lnTo>
                  <a:lnTo>
                    <a:pt x="6569" y="7142"/>
                  </a:lnTo>
                  <a:lnTo>
                    <a:pt x="6468" y="7391"/>
                  </a:lnTo>
                  <a:lnTo>
                    <a:pt x="6366" y="7640"/>
                  </a:lnTo>
                  <a:lnTo>
                    <a:pt x="6265" y="7889"/>
                  </a:lnTo>
                  <a:lnTo>
                    <a:pt x="6164" y="8138"/>
                  </a:lnTo>
                  <a:lnTo>
                    <a:pt x="6065" y="8388"/>
                  </a:lnTo>
                  <a:lnTo>
                    <a:pt x="5968" y="8639"/>
                  </a:lnTo>
                  <a:lnTo>
                    <a:pt x="5920" y="8764"/>
                  </a:lnTo>
                  <a:lnTo>
                    <a:pt x="5873" y="8889"/>
                  </a:lnTo>
                  <a:lnTo>
                    <a:pt x="5827" y="9016"/>
                  </a:lnTo>
                  <a:lnTo>
                    <a:pt x="5782" y="9142"/>
                  </a:lnTo>
                  <a:lnTo>
                    <a:pt x="5740" y="9265"/>
                  </a:lnTo>
                  <a:lnTo>
                    <a:pt x="5701" y="9389"/>
                  </a:lnTo>
                  <a:lnTo>
                    <a:pt x="5664" y="9515"/>
                  </a:lnTo>
                  <a:lnTo>
                    <a:pt x="5628" y="9640"/>
                  </a:lnTo>
                  <a:lnTo>
                    <a:pt x="5595" y="9765"/>
                  </a:lnTo>
                  <a:lnTo>
                    <a:pt x="5562" y="9892"/>
                  </a:lnTo>
                  <a:lnTo>
                    <a:pt x="5533" y="10018"/>
                  </a:lnTo>
                  <a:lnTo>
                    <a:pt x="5503" y="10145"/>
                  </a:lnTo>
                  <a:lnTo>
                    <a:pt x="5474" y="10272"/>
                  </a:lnTo>
                  <a:lnTo>
                    <a:pt x="5447" y="10399"/>
                  </a:lnTo>
                  <a:lnTo>
                    <a:pt x="5395" y="10655"/>
                  </a:lnTo>
                  <a:lnTo>
                    <a:pt x="5292" y="11165"/>
                  </a:lnTo>
                  <a:lnTo>
                    <a:pt x="3733" y="11165"/>
                  </a:lnTo>
                  <a:lnTo>
                    <a:pt x="2954" y="11165"/>
                  </a:lnTo>
                  <a:lnTo>
                    <a:pt x="2176" y="11164"/>
                  </a:lnTo>
                  <a:lnTo>
                    <a:pt x="2134" y="10947"/>
                  </a:lnTo>
                  <a:lnTo>
                    <a:pt x="2095" y="10729"/>
                  </a:lnTo>
                  <a:lnTo>
                    <a:pt x="2057" y="10511"/>
                  </a:lnTo>
                  <a:lnTo>
                    <a:pt x="2017" y="10294"/>
                  </a:lnTo>
                  <a:lnTo>
                    <a:pt x="1976" y="10077"/>
                  </a:lnTo>
                  <a:lnTo>
                    <a:pt x="1955" y="9968"/>
                  </a:lnTo>
                  <a:lnTo>
                    <a:pt x="1932" y="9860"/>
                  </a:lnTo>
                  <a:lnTo>
                    <a:pt x="1908" y="9752"/>
                  </a:lnTo>
                  <a:lnTo>
                    <a:pt x="1883" y="9644"/>
                  </a:lnTo>
                  <a:lnTo>
                    <a:pt x="1857" y="9537"/>
                  </a:lnTo>
                  <a:lnTo>
                    <a:pt x="1830" y="9430"/>
                  </a:lnTo>
                  <a:lnTo>
                    <a:pt x="1811" y="9364"/>
                  </a:lnTo>
                  <a:lnTo>
                    <a:pt x="1793" y="9300"/>
                  </a:lnTo>
                  <a:lnTo>
                    <a:pt x="1773" y="9234"/>
                  </a:lnTo>
                  <a:lnTo>
                    <a:pt x="1753" y="9170"/>
                  </a:lnTo>
                  <a:lnTo>
                    <a:pt x="1731" y="9106"/>
                  </a:lnTo>
                  <a:lnTo>
                    <a:pt x="1708" y="9042"/>
                  </a:lnTo>
                  <a:lnTo>
                    <a:pt x="1662" y="8915"/>
                  </a:lnTo>
                  <a:lnTo>
                    <a:pt x="1614" y="8789"/>
                  </a:lnTo>
                  <a:lnTo>
                    <a:pt x="1564" y="8662"/>
                  </a:lnTo>
                  <a:lnTo>
                    <a:pt x="1463" y="8411"/>
                  </a:lnTo>
                  <a:lnTo>
                    <a:pt x="1382" y="8213"/>
                  </a:lnTo>
                  <a:lnTo>
                    <a:pt x="1300" y="8016"/>
                  </a:lnTo>
                  <a:lnTo>
                    <a:pt x="1134" y="7621"/>
                  </a:lnTo>
                  <a:lnTo>
                    <a:pt x="968" y="7226"/>
                  </a:lnTo>
                  <a:lnTo>
                    <a:pt x="886" y="7029"/>
                  </a:lnTo>
                  <a:lnTo>
                    <a:pt x="805" y="6831"/>
                  </a:lnTo>
                  <a:lnTo>
                    <a:pt x="726" y="6632"/>
                  </a:lnTo>
                  <a:lnTo>
                    <a:pt x="649" y="6434"/>
                  </a:lnTo>
                  <a:lnTo>
                    <a:pt x="573" y="6233"/>
                  </a:lnTo>
                  <a:lnTo>
                    <a:pt x="500" y="6031"/>
                  </a:lnTo>
                  <a:lnTo>
                    <a:pt x="464" y="5931"/>
                  </a:lnTo>
                  <a:lnTo>
                    <a:pt x="429" y="5830"/>
                  </a:lnTo>
                  <a:lnTo>
                    <a:pt x="396" y="5729"/>
                  </a:lnTo>
                  <a:lnTo>
                    <a:pt x="362" y="5627"/>
                  </a:lnTo>
                  <a:lnTo>
                    <a:pt x="330" y="5525"/>
                  </a:lnTo>
                  <a:lnTo>
                    <a:pt x="299" y="5422"/>
                  </a:lnTo>
                  <a:lnTo>
                    <a:pt x="269" y="5320"/>
                  </a:lnTo>
                  <a:lnTo>
                    <a:pt x="239" y="5217"/>
                  </a:lnTo>
                  <a:lnTo>
                    <a:pt x="196" y="5049"/>
                  </a:lnTo>
                  <a:lnTo>
                    <a:pt x="175" y="4964"/>
                  </a:lnTo>
                  <a:lnTo>
                    <a:pt x="154" y="4880"/>
                  </a:lnTo>
                  <a:lnTo>
                    <a:pt x="134" y="4796"/>
                  </a:lnTo>
                  <a:lnTo>
                    <a:pt x="115" y="4710"/>
                  </a:lnTo>
                  <a:lnTo>
                    <a:pt x="98" y="4626"/>
                  </a:lnTo>
                  <a:lnTo>
                    <a:pt x="82" y="4540"/>
                  </a:lnTo>
                  <a:lnTo>
                    <a:pt x="67" y="4454"/>
                  </a:lnTo>
                  <a:lnTo>
                    <a:pt x="52" y="4369"/>
                  </a:lnTo>
                  <a:lnTo>
                    <a:pt x="39" y="4283"/>
                  </a:lnTo>
                  <a:lnTo>
                    <a:pt x="28" y="4196"/>
                  </a:lnTo>
                  <a:lnTo>
                    <a:pt x="20" y="4111"/>
                  </a:lnTo>
                  <a:lnTo>
                    <a:pt x="12" y="4024"/>
                  </a:lnTo>
                  <a:lnTo>
                    <a:pt x="6" y="3937"/>
                  </a:lnTo>
                  <a:lnTo>
                    <a:pt x="1" y="3850"/>
                  </a:lnTo>
                  <a:lnTo>
                    <a:pt x="0" y="3763"/>
                  </a:lnTo>
                  <a:lnTo>
                    <a:pt x="0" y="3675"/>
                  </a:lnTo>
                  <a:lnTo>
                    <a:pt x="2" y="3588"/>
                  </a:lnTo>
                  <a:lnTo>
                    <a:pt x="6" y="3501"/>
                  </a:lnTo>
                  <a:lnTo>
                    <a:pt x="12" y="3413"/>
                  </a:lnTo>
                  <a:lnTo>
                    <a:pt x="21" y="3326"/>
                  </a:lnTo>
                  <a:lnTo>
                    <a:pt x="32" y="3239"/>
                  </a:lnTo>
                  <a:lnTo>
                    <a:pt x="44" y="3154"/>
                  </a:lnTo>
                  <a:lnTo>
                    <a:pt x="58" y="3067"/>
                  </a:lnTo>
                  <a:lnTo>
                    <a:pt x="75" y="2981"/>
                  </a:lnTo>
                  <a:lnTo>
                    <a:pt x="94" y="2896"/>
                  </a:lnTo>
                  <a:lnTo>
                    <a:pt x="115" y="2811"/>
                  </a:lnTo>
                  <a:lnTo>
                    <a:pt x="137" y="2727"/>
                  </a:lnTo>
                  <a:lnTo>
                    <a:pt x="162" y="2643"/>
                  </a:lnTo>
                  <a:lnTo>
                    <a:pt x="188" y="2559"/>
                  </a:lnTo>
                  <a:lnTo>
                    <a:pt x="217" y="2478"/>
                  </a:lnTo>
                  <a:lnTo>
                    <a:pt x="247" y="2396"/>
                  </a:lnTo>
                  <a:lnTo>
                    <a:pt x="279" y="2314"/>
                  </a:lnTo>
                  <a:lnTo>
                    <a:pt x="314" y="2233"/>
                  </a:lnTo>
                  <a:lnTo>
                    <a:pt x="350" y="2154"/>
                  </a:lnTo>
                  <a:lnTo>
                    <a:pt x="387" y="2076"/>
                  </a:lnTo>
                  <a:lnTo>
                    <a:pt x="427" y="1997"/>
                  </a:lnTo>
                  <a:lnTo>
                    <a:pt x="468" y="1920"/>
                  </a:lnTo>
                  <a:lnTo>
                    <a:pt x="511" y="1845"/>
                  </a:lnTo>
                  <a:lnTo>
                    <a:pt x="556" y="1769"/>
                  </a:lnTo>
                  <a:lnTo>
                    <a:pt x="603" y="1696"/>
                  </a:lnTo>
                  <a:lnTo>
                    <a:pt x="651" y="1623"/>
                  </a:lnTo>
                  <a:lnTo>
                    <a:pt x="702" y="1552"/>
                  </a:lnTo>
                  <a:lnTo>
                    <a:pt x="754" y="1481"/>
                  </a:lnTo>
                  <a:lnTo>
                    <a:pt x="808" y="1412"/>
                  </a:lnTo>
                  <a:lnTo>
                    <a:pt x="862" y="1345"/>
                  </a:lnTo>
                  <a:lnTo>
                    <a:pt x="919" y="1278"/>
                  </a:lnTo>
                  <a:lnTo>
                    <a:pt x="975" y="1216"/>
                  </a:lnTo>
                  <a:lnTo>
                    <a:pt x="1033" y="1154"/>
                  </a:lnTo>
                  <a:lnTo>
                    <a:pt x="1092" y="1094"/>
                  </a:lnTo>
                  <a:lnTo>
                    <a:pt x="1151" y="1034"/>
                  </a:lnTo>
                  <a:lnTo>
                    <a:pt x="1213" y="977"/>
                  </a:lnTo>
                  <a:lnTo>
                    <a:pt x="1275" y="922"/>
                  </a:lnTo>
                  <a:lnTo>
                    <a:pt x="1340" y="867"/>
                  </a:lnTo>
                  <a:lnTo>
                    <a:pt x="1404" y="814"/>
                  </a:lnTo>
                  <a:lnTo>
                    <a:pt x="1471" y="763"/>
                  </a:lnTo>
                  <a:lnTo>
                    <a:pt x="1538" y="712"/>
                  </a:lnTo>
                  <a:lnTo>
                    <a:pt x="1607" y="663"/>
                  </a:lnTo>
                  <a:lnTo>
                    <a:pt x="1676" y="616"/>
                  </a:lnTo>
                  <a:lnTo>
                    <a:pt x="1747" y="570"/>
                  </a:lnTo>
                  <a:lnTo>
                    <a:pt x="1819" y="527"/>
                  </a:lnTo>
                  <a:lnTo>
                    <a:pt x="1892" y="485"/>
                  </a:lnTo>
                  <a:lnTo>
                    <a:pt x="1965" y="444"/>
                  </a:lnTo>
                  <a:lnTo>
                    <a:pt x="2040" y="405"/>
                  </a:lnTo>
                  <a:lnTo>
                    <a:pt x="2115" y="368"/>
                  </a:lnTo>
                  <a:lnTo>
                    <a:pt x="2191" y="332"/>
                  </a:lnTo>
                  <a:lnTo>
                    <a:pt x="2268" y="297"/>
                  </a:lnTo>
                  <a:lnTo>
                    <a:pt x="2346" y="265"/>
                  </a:lnTo>
                  <a:lnTo>
                    <a:pt x="2424" y="235"/>
                  </a:lnTo>
                  <a:lnTo>
                    <a:pt x="2502" y="207"/>
                  </a:lnTo>
                  <a:lnTo>
                    <a:pt x="2583" y="179"/>
                  </a:lnTo>
                  <a:lnTo>
                    <a:pt x="2663" y="155"/>
                  </a:lnTo>
                  <a:lnTo>
                    <a:pt x="2743" y="131"/>
                  </a:lnTo>
                  <a:lnTo>
                    <a:pt x="2825" y="110"/>
                  </a:lnTo>
                  <a:lnTo>
                    <a:pt x="2907" y="91"/>
                  </a:lnTo>
                  <a:lnTo>
                    <a:pt x="2989" y="74"/>
                  </a:lnTo>
                  <a:lnTo>
                    <a:pt x="3072" y="58"/>
                  </a:lnTo>
                  <a:lnTo>
                    <a:pt x="3155" y="44"/>
                  </a:lnTo>
                  <a:lnTo>
                    <a:pt x="3238" y="33"/>
                  </a:lnTo>
                  <a:close/>
                  <a:moveTo>
                    <a:pt x="4698" y="7347"/>
                  </a:moveTo>
                  <a:lnTo>
                    <a:pt x="4698" y="7347"/>
                  </a:lnTo>
                  <a:lnTo>
                    <a:pt x="4575" y="8137"/>
                  </a:lnTo>
                  <a:lnTo>
                    <a:pt x="4451" y="8928"/>
                  </a:lnTo>
                  <a:lnTo>
                    <a:pt x="5060" y="8926"/>
                  </a:lnTo>
                  <a:lnTo>
                    <a:pt x="5365" y="8928"/>
                  </a:lnTo>
                  <a:lnTo>
                    <a:pt x="5669" y="8928"/>
                  </a:lnTo>
                  <a:lnTo>
                    <a:pt x="5704" y="8830"/>
                  </a:lnTo>
                  <a:lnTo>
                    <a:pt x="5740" y="8732"/>
                  </a:lnTo>
                  <a:lnTo>
                    <a:pt x="5813" y="8537"/>
                  </a:lnTo>
                  <a:lnTo>
                    <a:pt x="5889" y="8343"/>
                  </a:lnTo>
                  <a:lnTo>
                    <a:pt x="5966" y="8150"/>
                  </a:lnTo>
                  <a:lnTo>
                    <a:pt x="6044" y="7956"/>
                  </a:lnTo>
                  <a:lnTo>
                    <a:pt x="6123" y="7764"/>
                  </a:lnTo>
                  <a:lnTo>
                    <a:pt x="6281" y="7378"/>
                  </a:lnTo>
                  <a:lnTo>
                    <a:pt x="6359" y="7185"/>
                  </a:lnTo>
                  <a:lnTo>
                    <a:pt x="6436" y="6992"/>
                  </a:lnTo>
                  <a:lnTo>
                    <a:pt x="6510" y="6797"/>
                  </a:lnTo>
                  <a:lnTo>
                    <a:pt x="6584" y="6602"/>
                  </a:lnTo>
                  <a:lnTo>
                    <a:pt x="6618" y="6504"/>
                  </a:lnTo>
                  <a:lnTo>
                    <a:pt x="6653" y="6406"/>
                  </a:lnTo>
                  <a:lnTo>
                    <a:pt x="6687" y="6308"/>
                  </a:lnTo>
                  <a:lnTo>
                    <a:pt x="6720" y="6209"/>
                  </a:lnTo>
                  <a:lnTo>
                    <a:pt x="6751" y="6110"/>
                  </a:lnTo>
                  <a:lnTo>
                    <a:pt x="6782" y="6010"/>
                  </a:lnTo>
                  <a:lnTo>
                    <a:pt x="6812" y="5911"/>
                  </a:lnTo>
                  <a:lnTo>
                    <a:pt x="6840" y="5811"/>
                  </a:lnTo>
                  <a:lnTo>
                    <a:pt x="6793" y="5880"/>
                  </a:lnTo>
                  <a:lnTo>
                    <a:pt x="6745" y="5948"/>
                  </a:lnTo>
                  <a:lnTo>
                    <a:pt x="6694" y="6017"/>
                  </a:lnTo>
                  <a:lnTo>
                    <a:pt x="6642" y="6082"/>
                  </a:lnTo>
                  <a:lnTo>
                    <a:pt x="6589" y="6147"/>
                  </a:lnTo>
                  <a:lnTo>
                    <a:pt x="6533" y="6210"/>
                  </a:lnTo>
                  <a:lnTo>
                    <a:pt x="6477" y="6273"/>
                  </a:lnTo>
                  <a:lnTo>
                    <a:pt x="6419" y="6334"/>
                  </a:lnTo>
                  <a:lnTo>
                    <a:pt x="6359" y="6394"/>
                  </a:lnTo>
                  <a:lnTo>
                    <a:pt x="6298" y="6452"/>
                  </a:lnTo>
                  <a:lnTo>
                    <a:pt x="6236" y="6509"/>
                  </a:lnTo>
                  <a:lnTo>
                    <a:pt x="6173" y="6565"/>
                  </a:lnTo>
                  <a:lnTo>
                    <a:pt x="6110" y="6618"/>
                  </a:lnTo>
                  <a:lnTo>
                    <a:pt x="6044" y="6672"/>
                  </a:lnTo>
                  <a:lnTo>
                    <a:pt x="5977" y="6723"/>
                  </a:lnTo>
                  <a:lnTo>
                    <a:pt x="5909" y="6772"/>
                  </a:lnTo>
                  <a:lnTo>
                    <a:pt x="5839" y="6821"/>
                  </a:lnTo>
                  <a:lnTo>
                    <a:pt x="5770" y="6868"/>
                  </a:lnTo>
                  <a:lnTo>
                    <a:pt x="5699" y="6913"/>
                  </a:lnTo>
                  <a:lnTo>
                    <a:pt x="5627" y="6956"/>
                  </a:lnTo>
                  <a:lnTo>
                    <a:pt x="5554" y="6998"/>
                  </a:lnTo>
                  <a:lnTo>
                    <a:pt x="5479" y="7039"/>
                  </a:lnTo>
                  <a:lnTo>
                    <a:pt x="5405" y="7078"/>
                  </a:lnTo>
                  <a:lnTo>
                    <a:pt x="5329" y="7115"/>
                  </a:lnTo>
                  <a:lnTo>
                    <a:pt x="5252" y="7150"/>
                  </a:lnTo>
                  <a:lnTo>
                    <a:pt x="5175" y="7183"/>
                  </a:lnTo>
                  <a:lnTo>
                    <a:pt x="5097" y="7215"/>
                  </a:lnTo>
                  <a:lnTo>
                    <a:pt x="5019" y="7245"/>
                  </a:lnTo>
                  <a:lnTo>
                    <a:pt x="4940" y="7274"/>
                  </a:lnTo>
                  <a:lnTo>
                    <a:pt x="4859" y="7300"/>
                  </a:lnTo>
                  <a:lnTo>
                    <a:pt x="4778" y="7324"/>
                  </a:lnTo>
                  <a:lnTo>
                    <a:pt x="4698" y="7347"/>
                  </a:lnTo>
                  <a:close/>
                  <a:moveTo>
                    <a:pt x="678" y="5886"/>
                  </a:moveTo>
                  <a:lnTo>
                    <a:pt x="678" y="5886"/>
                  </a:lnTo>
                  <a:lnTo>
                    <a:pt x="740" y="6080"/>
                  </a:lnTo>
                  <a:lnTo>
                    <a:pt x="806" y="6273"/>
                  </a:lnTo>
                  <a:lnTo>
                    <a:pt x="873" y="6466"/>
                  </a:lnTo>
                  <a:lnTo>
                    <a:pt x="943" y="6657"/>
                  </a:lnTo>
                  <a:lnTo>
                    <a:pt x="1015" y="6848"/>
                  </a:lnTo>
                  <a:lnTo>
                    <a:pt x="1087" y="7039"/>
                  </a:lnTo>
                  <a:lnTo>
                    <a:pt x="1161" y="7229"/>
                  </a:lnTo>
                  <a:lnTo>
                    <a:pt x="1237" y="7418"/>
                  </a:lnTo>
                  <a:lnTo>
                    <a:pt x="1313" y="7607"/>
                  </a:lnTo>
                  <a:lnTo>
                    <a:pt x="1389" y="7796"/>
                  </a:lnTo>
                  <a:lnTo>
                    <a:pt x="1545" y="8173"/>
                  </a:lnTo>
                  <a:lnTo>
                    <a:pt x="1701" y="8549"/>
                  </a:lnTo>
                  <a:lnTo>
                    <a:pt x="1855" y="8926"/>
                  </a:lnTo>
                  <a:lnTo>
                    <a:pt x="2404" y="8926"/>
                  </a:lnTo>
                  <a:lnTo>
                    <a:pt x="2954" y="8928"/>
                  </a:lnTo>
                  <a:lnTo>
                    <a:pt x="2828" y="8127"/>
                  </a:lnTo>
                  <a:lnTo>
                    <a:pt x="2700" y="7327"/>
                  </a:lnTo>
                  <a:lnTo>
                    <a:pt x="2624" y="7303"/>
                  </a:lnTo>
                  <a:lnTo>
                    <a:pt x="2548" y="7280"/>
                  </a:lnTo>
                  <a:lnTo>
                    <a:pt x="2474" y="7254"/>
                  </a:lnTo>
                  <a:lnTo>
                    <a:pt x="2401" y="7226"/>
                  </a:lnTo>
                  <a:lnTo>
                    <a:pt x="2326" y="7197"/>
                  </a:lnTo>
                  <a:lnTo>
                    <a:pt x="2254" y="7167"/>
                  </a:lnTo>
                  <a:lnTo>
                    <a:pt x="2181" y="7135"/>
                  </a:lnTo>
                  <a:lnTo>
                    <a:pt x="2110" y="7100"/>
                  </a:lnTo>
                  <a:lnTo>
                    <a:pt x="2040" y="7065"/>
                  </a:lnTo>
                  <a:lnTo>
                    <a:pt x="1970" y="7028"/>
                  </a:lnTo>
                  <a:lnTo>
                    <a:pt x="1901" y="6989"/>
                  </a:lnTo>
                  <a:lnTo>
                    <a:pt x="1832" y="6950"/>
                  </a:lnTo>
                  <a:lnTo>
                    <a:pt x="1764" y="6909"/>
                  </a:lnTo>
                  <a:lnTo>
                    <a:pt x="1698" y="6867"/>
                  </a:lnTo>
                  <a:lnTo>
                    <a:pt x="1633" y="6823"/>
                  </a:lnTo>
                  <a:lnTo>
                    <a:pt x="1567" y="6777"/>
                  </a:lnTo>
                  <a:lnTo>
                    <a:pt x="1504" y="6731"/>
                  </a:lnTo>
                  <a:lnTo>
                    <a:pt x="1440" y="6683"/>
                  </a:lnTo>
                  <a:lnTo>
                    <a:pt x="1378" y="6633"/>
                  </a:lnTo>
                  <a:lnTo>
                    <a:pt x="1317" y="6584"/>
                  </a:lnTo>
                  <a:lnTo>
                    <a:pt x="1258" y="6532"/>
                  </a:lnTo>
                  <a:lnTo>
                    <a:pt x="1200" y="6478"/>
                  </a:lnTo>
                  <a:lnTo>
                    <a:pt x="1141" y="6425"/>
                  </a:lnTo>
                  <a:lnTo>
                    <a:pt x="1085" y="6369"/>
                  </a:lnTo>
                  <a:lnTo>
                    <a:pt x="1030" y="6313"/>
                  </a:lnTo>
                  <a:lnTo>
                    <a:pt x="976" y="6255"/>
                  </a:lnTo>
                  <a:lnTo>
                    <a:pt x="923" y="6197"/>
                  </a:lnTo>
                  <a:lnTo>
                    <a:pt x="872" y="6137"/>
                  </a:lnTo>
                  <a:lnTo>
                    <a:pt x="821" y="6075"/>
                  </a:lnTo>
                  <a:lnTo>
                    <a:pt x="773" y="6013"/>
                  </a:lnTo>
                  <a:lnTo>
                    <a:pt x="724" y="5951"/>
                  </a:lnTo>
                  <a:lnTo>
                    <a:pt x="678" y="5886"/>
                  </a:lnTo>
                  <a:close/>
                  <a:moveTo>
                    <a:pt x="2883" y="7373"/>
                  </a:moveTo>
                  <a:lnTo>
                    <a:pt x="2883" y="7373"/>
                  </a:lnTo>
                  <a:lnTo>
                    <a:pt x="2945" y="7761"/>
                  </a:lnTo>
                  <a:lnTo>
                    <a:pt x="3008" y="8151"/>
                  </a:lnTo>
                  <a:lnTo>
                    <a:pt x="3070" y="8539"/>
                  </a:lnTo>
                  <a:lnTo>
                    <a:pt x="3133" y="8928"/>
                  </a:lnTo>
                  <a:lnTo>
                    <a:pt x="3418" y="8926"/>
                  </a:lnTo>
                  <a:lnTo>
                    <a:pt x="3704" y="8926"/>
                  </a:lnTo>
                  <a:lnTo>
                    <a:pt x="4274" y="8928"/>
                  </a:lnTo>
                  <a:lnTo>
                    <a:pt x="4335" y="8543"/>
                  </a:lnTo>
                  <a:lnTo>
                    <a:pt x="4395" y="8158"/>
                  </a:lnTo>
                  <a:lnTo>
                    <a:pt x="4454" y="7774"/>
                  </a:lnTo>
                  <a:lnTo>
                    <a:pt x="4515" y="7389"/>
                  </a:lnTo>
                  <a:lnTo>
                    <a:pt x="4415" y="7409"/>
                  </a:lnTo>
                  <a:lnTo>
                    <a:pt x="4313" y="7426"/>
                  </a:lnTo>
                  <a:lnTo>
                    <a:pt x="4211" y="7440"/>
                  </a:lnTo>
                  <a:lnTo>
                    <a:pt x="4109" y="7451"/>
                  </a:lnTo>
                  <a:lnTo>
                    <a:pt x="4006" y="7461"/>
                  </a:lnTo>
                  <a:lnTo>
                    <a:pt x="3905" y="7466"/>
                  </a:lnTo>
                  <a:lnTo>
                    <a:pt x="3802" y="7470"/>
                  </a:lnTo>
                  <a:lnTo>
                    <a:pt x="3699" y="7470"/>
                  </a:lnTo>
                  <a:lnTo>
                    <a:pt x="3596" y="7468"/>
                  </a:lnTo>
                  <a:lnTo>
                    <a:pt x="3493" y="7462"/>
                  </a:lnTo>
                  <a:lnTo>
                    <a:pt x="3391" y="7455"/>
                  </a:lnTo>
                  <a:lnTo>
                    <a:pt x="3289" y="7444"/>
                  </a:lnTo>
                  <a:lnTo>
                    <a:pt x="3186" y="7430"/>
                  </a:lnTo>
                  <a:lnTo>
                    <a:pt x="3086" y="7414"/>
                  </a:lnTo>
                  <a:lnTo>
                    <a:pt x="2984" y="7395"/>
                  </a:lnTo>
                  <a:lnTo>
                    <a:pt x="2883" y="7373"/>
                  </a:lnTo>
                  <a:close/>
                </a:path>
              </a:pathLst>
            </a:custGeom>
            <a:solidFill>
              <a:schemeClr val="bg1"/>
            </a:solidFill>
            <a:ln>
              <a:noFill/>
            </a:ln>
          </p:spPr>
          <p:txBody>
            <a:bodyPr wrap="square" bIns="528351" anchor="ctr">
              <a:normAutofit fontScale="25000" lnSpcReduction="20000"/>
              <a:scene3d>
                <a:camera prst="orthographicFront"/>
                <a:lightRig rig="threePt" dir="t"/>
              </a:scene3d>
              <a:sp3d>
                <a:contourClr>
                  <a:srgbClr val="FFFFFF"/>
                </a:contourClr>
              </a:sp3d>
            </a:bodyPr>
            <a:lstStyle/>
            <a:p>
              <a:pPr algn="just">
                <a:defRPr/>
              </a:pPr>
              <a:endParaRPr lang="zh-CN" altLang="en-US" sz="200" dirty="0">
                <a:solidFill>
                  <a:srgbClr val="FFFFFF"/>
                </a:solidFill>
              </a:endParaRPr>
            </a:p>
          </p:txBody>
        </p:sp>
        <p:sp>
          <p:nvSpPr>
            <p:cNvPr id="39" name="矩形 38"/>
            <p:cNvSpPr/>
            <p:nvPr>
              <p:custDataLst>
                <p:tags r:id="rId11"/>
              </p:custDataLst>
            </p:nvPr>
          </p:nvSpPr>
          <p:spPr>
            <a:xfrm>
              <a:off x="1374270" y="2001897"/>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40" name="矩形 39"/>
            <p:cNvSpPr/>
            <p:nvPr>
              <p:custDataLst>
                <p:tags r:id="rId12"/>
              </p:custDataLst>
            </p:nvPr>
          </p:nvSpPr>
          <p:spPr>
            <a:xfrm>
              <a:off x="1393319" y="2425527"/>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41" name="组合 40"/>
          <p:cNvGrpSpPr/>
          <p:nvPr>
            <p:custDataLst>
              <p:tags r:id="rId3"/>
            </p:custDataLst>
          </p:nvPr>
        </p:nvGrpSpPr>
        <p:grpSpPr>
          <a:xfrm>
            <a:off x="6236277" y="4356417"/>
            <a:ext cx="4289857" cy="1167637"/>
            <a:chOff x="506508" y="3104045"/>
            <a:chExt cx="4563202" cy="1242037"/>
          </a:xfrm>
        </p:grpSpPr>
        <p:sp>
          <p:nvSpPr>
            <p:cNvPr id="42" name="椭圆 41"/>
            <p:cNvSpPr/>
            <p:nvPr>
              <p:custDataLst>
                <p:tags r:id="rId5"/>
              </p:custDataLst>
            </p:nvPr>
          </p:nvSpPr>
          <p:spPr>
            <a:xfrm>
              <a:off x="506508" y="324393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43" name="KSO_Shape"/>
            <p:cNvSpPr/>
            <p:nvPr>
              <p:custDataLst>
                <p:tags r:id="rId6"/>
              </p:custDataLst>
            </p:nvPr>
          </p:nvSpPr>
          <p:spPr bwMode="auto">
            <a:xfrm>
              <a:off x="757412" y="3445585"/>
              <a:ext cx="297971" cy="433938"/>
            </a:xfrm>
            <a:custGeom>
              <a:avLst/>
              <a:gdLst>
                <a:gd name="T0" fmla="*/ 2147483646 w 194"/>
                <a:gd name="T1" fmla="*/ 2147483646 h 283"/>
                <a:gd name="T2" fmla="*/ 2147483646 w 194"/>
                <a:gd name="T3" fmla="*/ 2147483646 h 283"/>
                <a:gd name="T4" fmla="*/ 2147483646 w 194"/>
                <a:gd name="T5" fmla="*/ 2147483646 h 283"/>
                <a:gd name="T6" fmla="*/ 2147483646 w 194"/>
                <a:gd name="T7" fmla="*/ 2147483646 h 283"/>
                <a:gd name="T8" fmla="*/ 2147483646 w 194"/>
                <a:gd name="T9" fmla="*/ 2147483646 h 283"/>
                <a:gd name="T10" fmla="*/ 2147483646 w 194"/>
                <a:gd name="T11" fmla="*/ 2147483646 h 283"/>
                <a:gd name="T12" fmla="*/ 2147483646 w 194"/>
                <a:gd name="T13" fmla="*/ 2147483646 h 283"/>
                <a:gd name="T14" fmla="*/ 2147483646 w 194"/>
                <a:gd name="T15" fmla="*/ 0 h 283"/>
                <a:gd name="T16" fmla="*/ 2147483646 w 194"/>
                <a:gd name="T17" fmla="*/ 2147483646 h 283"/>
                <a:gd name="T18" fmla="*/ 2147483646 w 194"/>
                <a:gd name="T19" fmla="*/ 2147483646 h 283"/>
                <a:gd name="T20" fmla="*/ 2147483646 w 194"/>
                <a:gd name="T21" fmla="*/ 2147483646 h 283"/>
                <a:gd name="T22" fmla="*/ 2147483646 w 194"/>
                <a:gd name="T23" fmla="*/ 2147483646 h 283"/>
                <a:gd name="T24" fmla="*/ 2147483646 w 194"/>
                <a:gd name="T25" fmla="*/ 2147483646 h 283"/>
                <a:gd name="T26" fmla="*/ 2147483646 w 194"/>
                <a:gd name="T27" fmla="*/ 0 h 283"/>
                <a:gd name="T28" fmla="*/ 2147483646 w 194"/>
                <a:gd name="T29" fmla="*/ 2147483646 h 283"/>
                <a:gd name="T30" fmla="*/ 2147483646 w 194"/>
                <a:gd name="T31" fmla="*/ 2147483646 h 283"/>
                <a:gd name="T32" fmla="*/ 2147483646 w 194"/>
                <a:gd name="T33" fmla="*/ 2147483646 h 283"/>
                <a:gd name="T34" fmla="*/ 2147483646 w 194"/>
                <a:gd name="T35" fmla="*/ 2147483646 h 283"/>
                <a:gd name="T36" fmla="*/ 2147483646 w 194"/>
                <a:gd name="T37" fmla="*/ 2147483646 h 283"/>
                <a:gd name="T38" fmla="*/ 2147483646 w 194"/>
                <a:gd name="T39" fmla="*/ 2147483646 h 283"/>
                <a:gd name="T40" fmla="*/ 2147483646 w 194"/>
                <a:gd name="T41" fmla="*/ 2147483646 h 283"/>
                <a:gd name="T42" fmla="*/ 0 w 194"/>
                <a:gd name="T43" fmla="*/ 2147483646 h 283"/>
                <a:gd name="T44" fmla="*/ 2147483646 w 194"/>
                <a:gd name="T45" fmla="*/ 2147483646 h 283"/>
                <a:gd name="T46" fmla="*/ 2147483646 w 194"/>
                <a:gd name="T47" fmla="*/ 2147483646 h 283"/>
                <a:gd name="T48" fmla="*/ 2147483646 w 194"/>
                <a:gd name="T49" fmla="*/ 2147483646 h 283"/>
                <a:gd name="T50" fmla="*/ 2147483646 w 194"/>
                <a:gd name="T51" fmla="*/ 2147483646 h 283"/>
                <a:gd name="T52" fmla="*/ 2147483646 w 194"/>
                <a:gd name="T53" fmla="*/ 2147483646 h 283"/>
                <a:gd name="T54" fmla="*/ 2147483646 w 194"/>
                <a:gd name="T55" fmla="*/ 2147483646 h 283"/>
                <a:gd name="T56" fmla="*/ 2147483646 w 194"/>
                <a:gd name="T57" fmla="*/ 2147483646 h 283"/>
                <a:gd name="T58" fmla="*/ 2147483646 w 194"/>
                <a:gd name="T59" fmla="*/ 2147483646 h 283"/>
                <a:gd name="T60" fmla="*/ 2147483646 w 194"/>
                <a:gd name="T61" fmla="*/ 2147483646 h 283"/>
                <a:gd name="T62" fmla="*/ 2147483646 w 194"/>
                <a:gd name="T63" fmla="*/ 2147483646 h 283"/>
                <a:gd name="T64" fmla="*/ 2147483646 w 194"/>
                <a:gd name="T65" fmla="*/ 2147483646 h 283"/>
                <a:gd name="T66" fmla="*/ 2147483646 w 194"/>
                <a:gd name="T67" fmla="*/ 2147483646 h 283"/>
                <a:gd name="T68" fmla="*/ 2147483646 w 194"/>
                <a:gd name="T69" fmla="*/ 2147483646 h 283"/>
                <a:gd name="T70" fmla="*/ 2147483646 w 194"/>
                <a:gd name="T71" fmla="*/ 2147483646 h 2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94" h="283">
                  <a:moveTo>
                    <a:pt x="122" y="283"/>
                  </a:moveTo>
                  <a:cubicBezTo>
                    <a:pt x="122" y="244"/>
                    <a:pt x="122" y="244"/>
                    <a:pt x="122" y="244"/>
                  </a:cubicBezTo>
                  <a:cubicBezTo>
                    <a:pt x="72" y="244"/>
                    <a:pt x="72" y="244"/>
                    <a:pt x="72" y="244"/>
                  </a:cubicBezTo>
                  <a:cubicBezTo>
                    <a:pt x="72" y="283"/>
                    <a:pt x="72" y="283"/>
                    <a:pt x="72" y="283"/>
                  </a:cubicBezTo>
                  <a:lnTo>
                    <a:pt x="122" y="283"/>
                  </a:lnTo>
                  <a:close/>
                  <a:moveTo>
                    <a:pt x="144" y="116"/>
                  </a:moveTo>
                  <a:cubicBezTo>
                    <a:pt x="144" y="100"/>
                    <a:pt x="131" y="86"/>
                    <a:pt x="115" y="86"/>
                  </a:cubicBezTo>
                  <a:cubicBezTo>
                    <a:pt x="79" y="86"/>
                    <a:pt x="79" y="86"/>
                    <a:pt x="79" y="86"/>
                  </a:cubicBezTo>
                  <a:cubicBezTo>
                    <a:pt x="62" y="86"/>
                    <a:pt x="49" y="100"/>
                    <a:pt x="49" y="116"/>
                  </a:cubicBezTo>
                  <a:cubicBezTo>
                    <a:pt x="49" y="233"/>
                    <a:pt x="49" y="233"/>
                    <a:pt x="49" y="233"/>
                  </a:cubicBezTo>
                  <a:cubicBezTo>
                    <a:pt x="144" y="233"/>
                    <a:pt x="144" y="233"/>
                    <a:pt x="144" y="233"/>
                  </a:cubicBezTo>
                  <a:lnTo>
                    <a:pt x="144" y="116"/>
                  </a:lnTo>
                  <a:close/>
                  <a:moveTo>
                    <a:pt x="111" y="21"/>
                  </a:moveTo>
                  <a:cubicBezTo>
                    <a:pt x="111" y="10"/>
                    <a:pt x="111" y="10"/>
                    <a:pt x="111" y="10"/>
                  </a:cubicBezTo>
                  <a:cubicBezTo>
                    <a:pt x="111" y="4"/>
                    <a:pt x="115" y="0"/>
                    <a:pt x="121" y="0"/>
                  </a:cubicBezTo>
                  <a:cubicBezTo>
                    <a:pt x="149" y="0"/>
                    <a:pt x="149" y="0"/>
                    <a:pt x="149" y="0"/>
                  </a:cubicBezTo>
                  <a:cubicBezTo>
                    <a:pt x="155" y="0"/>
                    <a:pt x="159" y="4"/>
                    <a:pt x="159" y="10"/>
                  </a:cubicBezTo>
                  <a:cubicBezTo>
                    <a:pt x="159" y="39"/>
                    <a:pt x="159" y="39"/>
                    <a:pt x="159" y="39"/>
                  </a:cubicBezTo>
                  <a:cubicBezTo>
                    <a:pt x="156" y="36"/>
                    <a:pt x="152" y="33"/>
                    <a:pt x="148" y="31"/>
                  </a:cubicBezTo>
                  <a:cubicBezTo>
                    <a:pt x="148" y="11"/>
                    <a:pt x="148" y="11"/>
                    <a:pt x="148" y="11"/>
                  </a:cubicBezTo>
                  <a:cubicBezTo>
                    <a:pt x="122" y="11"/>
                    <a:pt x="122" y="11"/>
                    <a:pt x="122" y="11"/>
                  </a:cubicBezTo>
                  <a:cubicBezTo>
                    <a:pt x="122" y="22"/>
                    <a:pt x="122" y="22"/>
                    <a:pt x="122" y="22"/>
                  </a:cubicBezTo>
                  <a:cubicBezTo>
                    <a:pt x="119" y="22"/>
                    <a:pt x="115" y="21"/>
                    <a:pt x="112" y="21"/>
                  </a:cubicBezTo>
                  <a:lnTo>
                    <a:pt x="111" y="21"/>
                  </a:lnTo>
                  <a:close/>
                  <a:moveTo>
                    <a:pt x="35" y="39"/>
                  </a:moveTo>
                  <a:cubicBezTo>
                    <a:pt x="35" y="10"/>
                    <a:pt x="35" y="10"/>
                    <a:pt x="35" y="10"/>
                  </a:cubicBezTo>
                  <a:cubicBezTo>
                    <a:pt x="35" y="4"/>
                    <a:pt x="39" y="0"/>
                    <a:pt x="45" y="0"/>
                  </a:cubicBezTo>
                  <a:cubicBezTo>
                    <a:pt x="73" y="0"/>
                    <a:pt x="73" y="0"/>
                    <a:pt x="73" y="0"/>
                  </a:cubicBezTo>
                  <a:cubicBezTo>
                    <a:pt x="79" y="0"/>
                    <a:pt x="83" y="4"/>
                    <a:pt x="83" y="10"/>
                  </a:cubicBezTo>
                  <a:cubicBezTo>
                    <a:pt x="83" y="21"/>
                    <a:pt x="83" y="21"/>
                    <a:pt x="83" y="21"/>
                  </a:cubicBezTo>
                  <a:cubicBezTo>
                    <a:pt x="82" y="21"/>
                    <a:pt x="82" y="21"/>
                    <a:pt x="82" y="21"/>
                  </a:cubicBezTo>
                  <a:cubicBezTo>
                    <a:pt x="78" y="21"/>
                    <a:pt x="75" y="22"/>
                    <a:pt x="72" y="22"/>
                  </a:cubicBezTo>
                  <a:cubicBezTo>
                    <a:pt x="72" y="11"/>
                    <a:pt x="72" y="11"/>
                    <a:pt x="72" y="11"/>
                  </a:cubicBezTo>
                  <a:cubicBezTo>
                    <a:pt x="46" y="11"/>
                    <a:pt x="46" y="11"/>
                    <a:pt x="46" y="11"/>
                  </a:cubicBezTo>
                  <a:cubicBezTo>
                    <a:pt x="46" y="31"/>
                    <a:pt x="46" y="31"/>
                    <a:pt x="46" y="31"/>
                  </a:cubicBezTo>
                  <a:cubicBezTo>
                    <a:pt x="42" y="33"/>
                    <a:pt x="38" y="36"/>
                    <a:pt x="35" y="39"/>
                  </a:cubicBezTo>
                  <a:close/>
                  <a:moveTo>
                    <a:pt x="174" y="187"/>
                  </a:moveTo>
                  <a:cubicBezTo>
                    <a:pt x="174" y="95"/>
                    <a:pt x="174" y="95"/>
                    <a:pt x="174" y="95"/>
                  </a:cubicBezTo>
                  <a:cubicBezTo>
                    <a:pt x="174" y="60"/>
                    <a:pt x="146" y="33"/>
                    <a:pt x="112" y="33"/>
                  </a:cubicBezTo>
                  <a:cubicBezTo>
                    <a:pt x="82" y="33"/>
                    <a:pt x="82" y="33"/>
                    <a:pt x="82" y="33"/>
                  </a:cubicBezTo>
                  <a:cubicBezTo>
                    <a:pt x="48" y="33"/>
                    <a:pt x="20" y="60"/>
                    <a:pt x="20" y="95"/>
                  </a:cubicBezTo>
                  <a:cubicBezTo>
                    <a:pt x="20" y="187"/>
                    <a:pt x="20" y="187"/>
                    <a:pt x="20" y="187"/>
                  </a:cubicBezTo>
                  <a:cubicBezTo>
                    <a:pt x="0" y="187"/>
                    <a:pt x="0" y="187"/>
                    <a:pt x="0" y="187"/>
                  </a:cubicBezTo>
                  <a:cubicBezTo>
                    <a:pt x="0" y="233"/>
                    <a:pt x="0" y="233"/>
                    <a:pt x="0" y="233"/>
                  </a:cubicBezTo>
                  <a:cubicBezTo>
                    <a:pt x="0" y="241"/>
                    <a:pt x="4" y="244"/>
                    <a:pt x="11" y="244"/>
                  </a:cubicBezTo>
                  <a:cubicBezTo>
                    <a:pt x="20" y="244"/>
                    <a:pt x="20" y="244"/>
                    <a:pt x="20" y="244"/>
                  </a:cubicBezTo>
                  <a:cubicBezTo>
                    <a:pt x="20" y="262"/>
                    <a:pt x="20" y="262"/>
                    <a:pt x="20" y="262"/>
                  </a:cubicBezTo>
                  <a:cubicBezTo>
                    <a:pt x="20" y="274"/>
                    <a:pt x="29" y="283"/>
                    <a:pt x="41" y="283"/>
                  </a:cubicBezTo>
                  <a:cubicBezTo>
                    <a:pt x="60" y="283"/>
                    <a:pt x="60" y="283"/>
                    <a:pt x="60" y="283"/>
                  </a:cubicBezTo>
                  <a:cubicBezTo>
                    <a:pt x="60" y="244"/>
                    <a:pt x="60" y="244"/>
                    <a:pt x="60" y="244"/>
                  </a:cubicBezTo>
                  <a:cubicBezTo>
                    <a:pt x="38" y="244"/>
                    <a:pt x="38" y="244"/>
                    <a:pt x="38" y="244"/>
                  </a:cubicBezTo>
                  <a:cubicBezTo>
                    <a:pt x="38" y="116"/>
                    <a:pt x="38" y="116"/>
                    <a:pt x="38" y="116"/>
                  </a:cubicBezTo>
                  <a:cubicBezTo>
                    <a:pt x="38" y="93"/>
                    <a:pt x="56" y="75"/>
                    <a:pt x="79" y="75"/>
                  </a:cubicBezTo>
                  <a:cubicBezTo>
                    <a:pt x="115" y="75"/>
                    <a:pt x="115" y="75"/>
                    <a:pt x="115" y="75"/>
                  </a:cubicBezTo>
                  <a:cubicBezTo>
                    <a:pt x="137" y="75"/>
                    <a:pt x="156" y="93"/>
                    <a:pt x="156" y="116"/>
                  </a:cubicBezTo>
                  <a:cubicBezTo>
                    <a:pt x="156" y="244"/>
                    <a:pt x="156" y="244"/>
                    <a:pt x="156" y="244"/>
                  </a:cubicBezTo>
                  <a:cubicBezTo>
                    <a:pt x="134" y="244"/>
                    <a:pt x="134" y="244"/>
                    <a:pt x="134" y="244"/>
                  </a:cubicBezTo>
                  <a:cubicBezTo>
                    <a:pt x="134" y="283"/>
                    <a:pt x="134" y="283"/>
                    <a:pt x="134" y="283"/>
                  </a:cubicBezTo>
                  <a:cubicBezTo>
                    <a:pt x="153" y="283"/>
                    <a:pt x="153" y="283"/>
                    <a:pt x="153" y="283"/>
                  </a:cubicBezTo>
                  <a:cubicBezTo>
                    <a:pt x="164" y="283"/>
                    <a:pt x="174" y="274"/>
                    <a:pt x="174" y="262"/>
                  </a:cubicBezTo>
                  <a:cubicBezTo>
                    <a:pt x="174" y="244"/>
                    <a:pt x="174" y="244"/>
                    <a:pt x="174" y="244"/>
                  </a:cubicBezTo>
                  <a:cubicBezTo>
                    <a:pt x="183" y="244"/>
                    <a:pt x="183" y="244"/>
                    <a:pt x="183" y="244"/>
                  </a:cubicBezTo>
                  <a:cubicBezTo>
                    <a:pt x="190" y="244"/>
                    <a:pt x="194" y="241"/>
                    <a:pt x="194" y="233"/>
                  </a:cubicBezTo>
                  <a:cubicBezTo>
                    <a:pt x="194" y="187"/>
                    <a:pt x="194" y="187"/>
                    <a:pt x="194" y="187"/>
                  </a:cubicBezTo>
                  <a:lnTo>
                    <a:pt x="174" y="187"/>
                  </a:lnTo>
                  <a:close/>
                  <a:moveTo>
                    <a:pt x="110" y="60"/>
                  </a:moveTo>
                  <a:cubicBezTo>
                    <a:pt x="84" y="60"/>
                    <a:pt x="84" y="60"/>
                    <a:pt x="84" y="60"/>
                  </a:cubicBezTo>
                  <a:cubicBezTo>
                    <a:pt x="80" y="60"/>
                    <a:pt x="78" y="57"/>
                    <a:pt x="78" y="54"/>
                  </a:cubicBezTo>
                  <a:cubicBezTo>
                    <a:pt x="78" y="51"/>
                    <a:pt x="80" y="48"/>
                    <a:pt x="84" y="48"/>
                  </a:cubicBezTo>
                  <a:cubicBezTo>
                    <a:pt x="110" y="48"/>
                    <a:pt x="110" y="48"/>
                    <a:pt x="110" y="48"/>
                  </a:cubicBezTo>
                  <a:cubicBezTo>
                    <a:pt x="114" y="48"/>
                    <a:pt x="116" y="51"/>
                    <a:pt x="116" y="54"/>
                  </a:cubicBezTo>
                  <a:cubicBezTo>
                    <a:pt x="116" y="57"/>
                    <a:pt x="114" y="60"/>
                    <a:pt x="110" y="60"/>
                  </a:cubicBezTo>
                  <a:close/>
                </a:path>
              </a:pathLst>
            </a:custGeom>
            <a:solidFill>
              <a:schemeClr val="bg1"/>
            </a:solidFill>
            <a:ln>
              <a:noFill/>
            </a:ln>
          </p:spPr>
          <p:txBody>
            <a:bodyPr wrap="square" anchor="ctr">
              <a:normAutofit fontScale="92500" lnSpcReduction="10000"/>
            </a:bodyPr>
            <a:lstStyle/>
            <a:p>
              <a:pPr algn="just"/>
              <a:endParaRPr lang="zh-CN" altLang="en-US" sz="2400"/>
            </a:p>
          </p:txBody>
        </p:sp>
        <p:sp>
          <p:nvSpPr>
            <p:cNvPr id="44" name="矩形 43"/>
            <p:cNvSpPr/>
            <p:nvPr>
              <p:custDataLst>
                <p:tags r:id="rId7"/>
              </p:custDataLst>
            </p:nvPr>
          </p:nvSpPr>
          <p:spPr>
            <a:xfrm>
              <a:off x="1374270" y="3104045"/>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45" name="矩形 44"/>
            <p:cNvSpPr/>
            <p:nvPr>
              <p:custDataLst>
                <p:tags r:id="rId8"/>
              </p:custDataLst>
            </p:nvPr>
          </p:nvSpPr>
          <p:spPr>
            <a:xfrm>
              <a:off x="1393319" y="3527675"/>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sp>
        <p:nvSpPr>
          <p:cNvPr id="13" name="文本框 12"/>
          <p:cNvSpPr txBox="1"/>
          <p:nvPr>
            <p:custDataLst>
              <p:tags r:id="rId4"/>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custDataLst>
              <p:tags r:id="rId2"/>
            </p:custDataLst>
          </p:nvPr>
        </p:nvGrpSpPr>
        <p:grpSpPr>
          <a:xfrm>
            <a:off x="1279316" y="1910632"/>
            <a:ext cx="4289857" cy="1167637"/>
            <a:chOff x="506508" y="2001897"/>
            <a:chExt cx="4563202" cy="1242037"/>
          </a:xfrm>
        </p:grpSpPr>
        <p:sp>
          <p:nvSpPr>
            <p:cNvPr id="24" name="椭圆 23"/>
            <p:cNvSpPr/>
            <p:nvPr>
              <p:custDataLst>
                <p:tags r:id="rId14"/>
              </p:custDataLst>
            </p:nvPr>
          </p:nvSpPr>
          <p:spPr>
            <a:xfrm>
              <a:off x="506508" y="215689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25" name="KSO_Shape"/>
            <p:cNvSpPr/>
            <p:nvPr>
              <p:custDataLst>
                <p:tags r:id="rId15"/>
              </p:custDataLst>
            </p:nvPr>
          </p:nvSpPr>
          <p:spPr bwMode="auto">
            <a:xfrm>
              <a:off x="761390" y="2339814"/>
              <a:ext cx="290015" cy="433938"/>
            </a:xfrm>
            <a:custGeom>
              <a:avLst/>
              <a:gdLst>
                <a:gd name="T0" fmla="*/ 104429661 w 7471"/>
                <a:gd name="T1" fmla="*/ 58182 h 11165"/>
                <a:gd name="T2" fmla="*/ 118849719 w 7471"/>
                <a:gd name="T3" fmla="*/ 465799 h 11165"/>
                <a:gd name="T4" fmla="*/ 133095441 w 7471"/>
                <a:gd name="T5" fmla="*/ 2765620 h 11165"/>
                <a:gd name="T6" fmla="*/ 146934211 w 7471"/>
                <a:gd name="T7" fmla="*/ 6957814 h 11165"/>
                <a:gd name="T8" fmla="*/ 158214361 w 7471"/>
                <a:gd name="T9" fmla="*/ 11994078 h 11165"/>
                <a:gd name="T10" fmla="*/ 172925318 w 7471"/>
                <a:gd name="T11" fmla="*/ 21077166 h 11165"/>
                <a:gd name="T12" fmla="*/ 186008124 w 7471"/>
                <a:gd name="T13" fmla="*/ 32430727 h 11165"/>
                <a:gd name="T14" fmla="*/ 197113939 w 7471"/>
                <a:gd name="T15" fmla="*/ 45676833 h 11165"/>
                <a:gd name="T16" fmla="*/ 205981174 w 7471"/>
                <a:gd name="T17" fmla="*/ 60523889 h 11165"/>
                <a:gd name="T18" fmla="*/ 211388631 w 7471"/>
                <a:gd name="T19" fmla="*/ 73595277 h 11165"/>
                <a:gd name="T20" fmla="*/ 215226220 w 7471"/>
                <a:gd name="T21" fmla="*/ 87918352 h 11165"/>
                <a:gd name="T22" fmla="*/ 217028706 w 7471"/>
                <a:gd name="T23" fmla="*/ 102619867 h 11165"/>
                <a:gd name="T24" fmla="*/ 217028706 w 7471"/>
                <a:gd name="T25" fmla="*/ 114293858 h 11165"/>
                <a:gd name="T26" fmla="*/ 214383174 w 7471"/>
                <a:gd name="T27" fmla="*/ 134555789 h 11165"/>
                <a:gd name="T28" fmla="*/ 210225715 w 7471"/>
                <a:gd name="T29" fmla="*/ 152576082 h 11165"/>
                <a:gd name="T30" fmla="*/ 202085303 w 7471"/>
                <a:gd name="T31" fmla="*/ 178689682 h 11165"/>
                <a:gd name="T32" fmla="*/ 188043227 w 7471"/>
                <a:gd name="T33" fmla="*/ 215167063 h 11165"/>
                <a:gd name="T34" fmla="*/ 170744850 w 7471"/>
                <a:gd name="T35" fmla="*/ 258776804 h 11165"/>
                <a:gd name="T36" fmla="*/ 163621989 w 7471"/>
                <a:gd name="T37" fmla="*/ 280640027 h 11165"/>
                <a:gd name="T38" fmla="*/ 156847968 w 7471"/>
                <a:gd name="T39" fmla="*/ 310188770 h 11165"/>
                <a:gd name="T40" fmla="*/ 62041506 w 7471"/>
                <a:gd name="T41" fmla="*/ 318689352 h 11165"/>
                <a:gd name="T42" fmla="*/ 55470962 w 7471"/>
                <a:gd name="T43" fmla="*/ 283900452 h 11165"/>
                <a:gd name="T44" fmla="*/ 51546120 w 7471"/>
                <a:gd name="T45" fmla="*/ 268820496 h 11165"/>
                <a:gd name="T46" fmla="*/ 42533520 w 7471"/>
                <a:gd name="T47" fmla="*/ 244861346 h 11165"/>
                <a:gd name="T48" fmla="*/ 23403687 w 7471"/>
                <a:gd name="T49" fmla="*/ 198864255 h 11165"/>
                <a:gd name="T50" fmla="*/ 11512767 w 7471"/>
                <a:gd name="T51" fmla="*/ 166782793 h 11165"/>
                <a:gd name="T52" fmla="*/ 5698357 w 7471"/>
                <a:gd name="T53" fmla="*/ 146986661 h 11165"/>
                <a:gd name="T54" fmla="*/ 1947850 w 7471"/>
                <a:gd name="T55" fmla="*/ 129665066 h 11165"/>
                <a:gd name="T56" fmla="*/ 29141 w 7471"/>
                <a:gd name="T57" fmla="*/ 112081396 h 11165"/>
                <a:gd name="T58" fmla="*/ 610599 w 7471"/>
                <a:gd name="T59" fmla="*/ 96826552 h 11165"/>
                <a:gd name="T60" fmla="*/ 3982954 w 7471"/>
                <a:gd name="T61" fmla="*/ 79388593 h 11165"/>
                <a:gd name="T62" fmla="*/ 10175516 w 7471"/>
                <a:gd name="T63" fmla="*/ 62707345 h 11165"/>
                <a:gd name="T64" fmla="*/ 18926357 w 7471"/>
                <a:gd name="T65" fmla="*/ 47248777 h 11165"/>
                <a:gd name="T66" fmla="*/ 28346080 w 7471"/>
                <a:gd name="T67" fmla="*/ 35400240 h 11165"/>
                <a:gd name="T68" fmla="*/ 40818287 w 7471"/>
                <a:gd name="T69" fmla="*/ 23697245 h 11165"/>
                <a:gd name="T70" fmla="*/ 55005898 w 7471"/>
                <a:gd name="T71" fmla="*/ 14119352 h 11165"/>
                <a:gd name="T72" fmla="*/ 70472648 w 7471"/>
                <a:gd name="T73" fmla="*/ 6841279 h 11165"/>
                <a:gd name="T74" fmla="*/ 86898667 w 7471"/>
                <a:gd name="T75" fmla="*/ 2154279 h 11165"/>
                <a:gd name="T76" fmla="*/ 133008188 w 7471"/>
                <a:gd name="T77" fmla="*/ 236884575 h 11165"/>
                <a:gd name="T78" fmla="*/ 165831427 w 7471"/>
                <a:gd name="T79" fmla="*/ 257059318 h 11165"/>
                <a:gd name="T80" fmla="*/ 182606458 w 7471"/>
                <a:gd name="T81" fmla="*/ 214788622 h 11165"/>
                <a:gd name="T82" fmla="*/ 194410124 w 7471"/>
                <a:gd name="T83" fmla="*/ 183638758 h 11165"/>
                <a:gd name="T84" fmla="*/ 197491750 w 7471"/>
                <a:gd name="T85" fmla="*/ 171178710 h 11165"/>
                <a:gd name="T86" fmla="*/ 186618553 w 7471"/>
                <a:gd name="T87" fmla="*/ 184395639 h 11165"/>
                <a:gd name="T88" fmla="*/ 173768364 w 7471"/>
                <a:gd name="T89" fmla="*/ 195720195 h 11165"/>
                <a:gd name="T90" fmla="*/ 159290024 w 7471"/>
                <a:gd name="T91" fmla="*/ 204919647 h 11165"/>
                <a:gd name="T92" fmla="*/ 143619798 w 7471"/>
                <a:gd name="T93" fmla="*/ 211760926 h 11165"/>
                <a:gd name="T94" fmla="*/ 21513948 w 7471"/>
                <a:gd name="T95" fmla="*/ 177001202 h 11165"/>
                <a:gd name="T96" fmla="*/ 35963146 w 7471"/>
                <a:gd name="T97" fmla="*/ 215953120 h 11165"/>
                <a:gd name="T98" fmla="*/ 69891190 w 7471"/>
                <a:gd name="T99" fmla="*/ 259853944 h 11165"/>
                <a:gd name="T100" fmla="*/ 74077619 w 7471"/>
                <a:gd name="T101" fmla="*/ 211935644 h 11165"/>
                <a:gd name="T102" fmla="*/ 59308551 w 7471"/>
                <a:gd name="T103" fmla="*/ 205676528 h 11165"/>
                <a:gd name="T104" fmla="*/ 45557204 w 7471"/>
                <a:gd name="T105" fmla="*/ 197292310 h 11165"/>
                <a:gd name="T106" fmla="*/ 33172080 w 7471"/>
                <a:gd name="T107" fmla="*/ 187044724 h 11165"/>
                <a:gd name="T108" fmla="*/ 22473388 w 7471"/>
                <a:gd name="T109" fmla="*/ 175050646 h 11165"/>
                <a:gd name="T110" fmla="*/ 87451155 w 7471"/>
                <a:gd name="T111" fmla="*/ 237292192 h 11165"/>
                <a:gd name="T112" fmla="*/ 124257347 w 7471"/>
                <a:gd name="T113" fmla="*/ 259912296 h 11165"/>
                <a:gd name="T114" fmla="*/ 125391122 w 7471"/>
                <a:gd name="T115" fmla="*/ 216186020 h 11165"/>
                <a:gd name="T116" fmla="*/ 104545885 w 7471"/>
                <a:gd name="T117" fmla="*/ 217408701 h 11165"/>
                <a:gd name="T118" fmla="*/ 83817042 w 7471"/>
                <a:gd name="T119" fmla="*/ 214643081 h 111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71" h="11165">
                  <a:moveTo>
                    <a:pt x="3238" y="33"/>
                  </a:moveTo>
                  <a:lnTo>
                    <a:pt x="3238" y="33"/>
                  </a:lnTo>
                  <a:lnTo>
                    <a:pt x="3309" y="24"/>
                  </a:lnTo>
                  <a:lnTo>
                    <a:pt x="3379" y="16"/>
                  </a:lnTo>
                  <a:lnTo>
                    <a:pt x="3449" y="11"/>
                  </a:lnTo>
                  <a:lnTo>
                    <a:pt x="3520" y="6"/>
                  </a:lnTo>
                  <a:lnTo>
                    <a:pt x="3592" y="2"/>
                  </a:lnTo>
                  <a:lnTo>
                    <a:pt x="3663" y="0"/>
                  </a:lnTo>
                  <a:lnTo>
                    <a:pt x="3733" y="0"/>
                  </a:lnTo>
                  <a:lnTo>
                    <a:pt x="3804" y="0"/>
                  </a:lnTo>
                  <a:lnTo>
                    <a:pt x="3875" y="2"/>
                  </a:lnTo>
                  <a:lnTo>
                    <a:pt x="3947" y="5"/>
                  </a:lnTo>
                  <a:lnTo>
                    <a:pt x="4018" y="9"/>
                  </a:lnTo>
                  <a:lnTo>
                    <a:pt x="4088" y="16"/>
                  </a:lnTo>
                  <a:lnTo>
                    <a:pt x="4159" y="23"/>
                  </a:lnTo>
                  <a:lnTo>
                    <a:pt x="4229" y="32"/>
                  </a:lnTo>
                  <a:lnTo>
                    <a:pt x="4299" y="42"/>
                  </a:lnTo>
                  <a:lnTo>
                    <a:pt x="4370" y="53"/>
                  </a:lnTo>
                  <a:lnTo>
                    <a:pt x="4439" y="65"/>
                  </a:lnTo>
                  <a:lnTo>
                    <a:pt x="4509" y="80"/>
                  </a:lnTo>
                  <a:lnTo>
                    <a:pt x="4578" y="95"/>
                  </a:lnTo>
                  <a:lnTo>
                    <a:pt x="4647" y="111"/>
                  </a:lnTo>
                  <a:lnTo>
                    <a:pt x="4716" y="130"/>
                  </a:lnTo>
                  <a:lnTo>
                    <a:pt x="4784" y="148"/>
                  </a:lnTo>
                  <a:lnTo>
                    <a:pt x="4853" y="170"/>
                  </a:lnTo>
                  <a:lnTo>
                    <a:pt x="4920" y="191"/>
                  </a:lnTo>
                  <a:lnTo>
                    <a:pt x="4987" y="214"/>
                  </a:lnTo>
                  <a:lnTo>
                    <a:pt x="5054" y="239"/>
                  </a:lnTo>
                  <a:lnTo>
                    <a:pt x="5119" y="264"/>
                  </a:lnTo>
                  <a:lnTo>
                    <a:pt x="5185" y="291"/>
                  </a:lnTo>
                  <a:lnTo>
                    <a:pt x="5251" y="320"/>
                  </a:lnTo>
                  <a:lnTo>
                    <a:pt x="5315" y="348"/>
                  </a:lnTo>
                  <a:lnTo>
                    <a:pt x="5379" y="379"/>
                  </a:lnTo>
                  <a:lnTo>
                    <a:pt x="5442" y="412"/>
                  </a:lnTo>
                  <a:lnTo>
                    <a:pt x="5518" y="451"/>
                  </a:lnTo>
                  <a:lnTo>
                    <a:pt x="5592" y="492"/>
                  </a:lnTo>
                  <a:lnTo>
                    <a:pt x="5665" y="536"/>
                  </a:lnTo>
                  <a:lnTo>
                    <a:pt x="5737" y="580"/>
                  </a:lnTo>
                  <a:lnTo>
                    <a:pt x="5809" y="626"/>
                  </a:lnTo>
                  <a:lnTo>
                    <a:pt x="5879" y="675"/>
                  </a:lnTo>
                  <a:lnTo>
                    <a:pt x="5948" y="724"/>
                  </a:lnTo>
                  <a:lnTo>
                    <a:pt x="6017" y="775"/>
                  </a:lnTo>
                  <a:lnTo>
                    <a:pt x="6084" y="828"/>
                  </a:lnTo>
                  <a:lnTo>
                    <a:pt x="6148" y="883"/>
                  </a:lnTo>
                  <a:lnTo>
                    <a:pt x="6213" y="939"/>
                  </a:lnTo>
                  <a:lnTo>
                    <a:pt x="6276" y="996"/>
                  </a:lnTo>
                  <a:lnTo>
                    <a:pt x="6337" y="1054"/>
                  </a:lnTo>
                  <a:lnTo>
                    <a:pt x="6398" y="1114"/>
                  </a:lnTo>
                  <a:lnTo>
                    <a:pt x="6457" y="1176"/>
                  </a:lnTo>
                  <a:lnTo>
                    <a:pt x="6514" y="1238"/>
                  </a:lnTo>
                  <a:lnTo>
                    <a:pt x="6570" y="1302"/>
                  </a:lnTo>
                  <a:lnTo>
                    <a:pt x="6625" y="1367"/>
                  </a:lnTo>
                  <a:lnTo>
                    <a:pt x="6678" y="1433"/>
                  </a:lnTo>
                  <a:lnTo>
                    <a:pt x="6730" y="1501"/>
                  </a:lnTo>
                  <a:lnTo>
                    <a:pt x="6780" y="1569"/>
                  </a:lnTo>
                  <a:lnTo>
                    <a:pt x="6828" y="1639"/>
                  </a:lnTo>
                  <a:lnTo>
                    <a:pt x="6875" y="1711"/>
                  </a:lnTo>
                  <a:lnTo>
                    <a:pt x="6921" y="1781"/>
                  </a:lnTo>
                  <a:lnTo>
                    <a:pt x="6965" y="1855"/>
                  </a:lnTo>
                  <a:lnTo>
                    <a:pt x="7007" y="1929"/>
                  </a:lnTo>
                  <a:lnTo>
                    <a:pt x="7046" y="2004"/>
                  </a:lnTo>
                  <a:lnTo>
                    <a:pt x="7085" y="2079"/>
                  </a:lnTo>
                  <a:lnTo>
                    <a:pt x="7122" y="2156"/>
                  </a:lnTo>
                  <a:lnTo>
                    <a:pt x="7157" y="2234"/>
                  </a:lnTo>
                  <a:lnTo>
                    <a:pt x="7190" y="2313"/>
                  </a:lnTo>
                  <a:lnTo>
                    <a:pt x="7221" y="2391"/>
                  </a:lnTo>
                  <a:lnTo>
                    <a:pt x="7247" y="2459"/>
                  </a:lnTo>
                  <a:lnTo>
                    <a:pt x="7271" y="2528"/>
                  </a:lnTo>
                  <a:lnTo>
                    <a:pt x="7295" y="2597"/>
                  </a:lnTo>
                  <a:lnTo>
                    <a:pt x="7316" y="2666"/>
                  </a:lnTo>
                  <a:lnTo>
                    <a:pt x="7336" y="2737"/>
                  </a:lnTo>
                  <a:lnTo>
                    <a:pt x="7354" y="2806"/>
                  </a:lnTo>
                  <a:lnTo>
                    <a:pt x="7372" y="2877"/>
                  </a:lnTo>
                  <a:lnTo>
                    <a:pt x="7388" y="2949"/>
                  </a:lnTo>
                  <a:lnTo>
                    <a:pt x="7403" y="3020"/>
                  </a:lnTo>
                  <a:lnTo>
                    <a:pt x="7415" y="3092"/>
                  </a:lnTo>
                  <a:lnTo>
                    <a:pt x="7427" y="3164"/>
                  </a:lnTo>
                  <a:lnTo>
                    <a:pt x="7437" y="3236"/>
                  </a:lnTo>
                  <a:lnTo>
                    <a:pt x="7446" y="3308"/>
                  </a:lnTo>
                  <a:lnTo>
                    <a:pt x="7453" y="3380"/>
                  </a:lnTo>
                  <a:lnTo>
                    <a:pt x="7460" y="3453"/>
                  </a:lnTo>
                  <a:lnTo>
                    <a:pt x="7465" y="3525"/>
                  </a:lnTo>
                  <a:lnTo>
                    <a:pt x="7467" y="3576"/>
                  </a:lnTo>
                  <a:lnTo>
                    <a:pt x="7470" y="3625"/>
                  </a:lnTo>
                  <a:lnTo>
                    <a:pt x="7470" y="3676"/>
                  </a:lnTo>
                  <a:lnTo>
                    <a:pt x="7471" y="3726"/>
                  </a:lnTo>
                  <a:lnTo>
                    <a:pt x="7470" y="3826"/>
                  </a:lnTo>
                  <a:lnTo>
                    <a:pt x="7465" y="3926"/>
                  </a:lnTo>
                  <a:lnTo>
                    <a:pt x="7458" y="4026"/>
                  </a:lnTo>
                  <a:lnTo>
                    <a:pt x="7450" y="4125"/>
                  </a:lnTo>
                  <a:lnTo>
                    <a:pt x="7439" y="4225"/>
                  </a:lnTo>
                  <a:lnTo>
                    <a:pt x="7425" y="4325"/>
                  </a:lnTo>
                  <a:lnTo>
                    <a:pt x="7410" y="4423"/>
                  </a:lnTo>
                  <a:lnTo>
                    <a:pt x="7393" y="4523"/>
                  </a:lnTo>
                  <a:lnTo>
                    <a:pt x="7374" y="4622"/>
                  </a:lnTo>
                  <a:lnTo>
                    <a:pt x="7354" y="4720"/>
                  </a:lnTo>
                  <a:lnTo>
                    <a:pt x="7334" y="4818"/>
                  </a:lnTo>
                  <a:lnTo>
                    <a:pt x="7312" y="4916"/>
                  </a:lnTo>
                  <a:lnTo>
                    <a:pt x="7288" y="5013"/>
                  </a:lnTo>
                  <a:lnTo>
                    <a:pt x="7265" y="5111"/>
                  </a:lnTo>
                  <a:lnTo>
                    <a:pt x="7231" y="5241"/>
                  </a:lnTo>
                  <a:lnTo>
                    <a:pt x="7195" y="5370"/>
                  </a:lnTo>
                  <a:lnTo>
                    <a:pt x="7158" y="5499"/>
                  </a:lnTo>
                  <a:lnTo>
                    <a:pt x="7120" y="5628"/>
                  </a:lnTo>
                  <a:lnTo>
                    <a:pt x="7079" y="5756"/>
                  </a:lnTo>
                  <a:lnTo>
                    <a:pt x="7038" y="5884"/>
                  </a:lnTo>
                  <a:lnTo>
                    <a:pt x="6994" y="6010"/>
                  </a:lnTo>
                  <a:lnTo>
                    <a:pt x="6951" y="6138"/>
                  </a:lnTo>
                  <a:lnTo>
                    <a:pt x="6906" y="6265"/>
                  </a:lnTo>
                  <a:lnTo>
                    <a:pt x="6860" y="6390"/>
                  </a:lnTo>
                  <a:lnTo>
                    <a:pt x="6813" y="6517"/>
                  </a:lnTo>
                  <a:lnTo>
                    <a:pt x="6766" y="6642"/>
                  </a:lnTo>
                  <a:lnTo>
                    <a:pt x="6668" y="6893"/>
                  </a:lnTo>
                  <a:lnTo>
                    <a:pt x="6569" y="7142"/>
                  </a:lnTo>
                  <a:lnTo>
                    <a:pt x="6468" y="7391"/>
                  </a:lnTo>
                  <a:lnTo>
                    <a:pt x="6366" y="7640"/>
                  </a:lnTo>
                  <a:lnTo>
                    <a:pt x="6265" y="7889"/>
                  </a:lnTo>
                  <a:lnTo>
                    <a:pt x="6164" y="8138"/>
                  </a:lnTo>
                  <a:lnTo>
                    <a:pt x="6065" y="8388"/>
                  </a:lnTo>
                  <a:lnTo>
                    <a:pt x="5968" y="8639"/>
                  </a:lnTo>
                  <a:lnTo>
                    <a:pt x="5920" y="8764"/>
                  </a:lnTo>
                  <a:lnTo>
                    <a:pt x="5873" y="8889"/>
                  </a:lnTo>
                  <a:lnTo>
                    <a:pt x="5827" y="9016"/>
                  </a:lnTo>
                  <a:lnTo>
                    <a:pt x="5782" y="9142"/>
                  </a:lnTo>
                  <a:lnTo>
                    <a:pt x="5740" y="9265"/>
                  </a:lnTo>
                  <a:lnTo>
                    <a:pt x="5701" y="9389"/>
                  </a:lnTo>
                  <a:lnTo>
                    <a:pt x="5664" y="9515"/>
                  </a:lnTo>
                  <a:lnTo>
                    <a:pt x="5628" y="9640"/>
                  </a:lnTo>
                  <a:lnTo>
                    <a:pt x="5595" y="9765"/>
                  </a:lnTo>
                  <a:lnTo>
                    <a:pt x="5562" y="9892"/>
                  </a:lnTo>
                  <a:lnTo>
                    <a:pt x="5533" y="10018"/>
                  </a:lnTo>
                  <a:lnTo>
                    <a:pt x="5503" y="10145"/>
                  </a:lnTo>
                  <a:lnTo>
                    <a:pt x="5474" y="10272"/>
                  </a:lnTo>
                  <a:lnTo>
                    <a:pt x="5447" y="10399"/>
                  </a:lnTo>
                  <a:lnTo>
                    <a:pt x="5395" y="10655"/>
                  </a:lnTo>
                  <a:lnTo>
                    <a:pt x="5292" y="11165"/>
                  </a:lnTo>
                  <a:lnTo>
                    <a:pt x="3733" y="11165"/>
                  </a:lnTo>
                  <a:lnTo>
                    <a:pt x="2954" y="11165"/>
                  </a:lnTo>
                  <a:lnTo>
                    <a:pt x="2176" y="11164"/>
                  </a:lnTo>
                  <a:lnTo>
                    <a:pt x="2134" y="10947"/>
                  </a:lnTo>
                  <a:lnTo>
                    <a:pt x="2095" y="10729"/>
                  </a:lnTo>
                  <a:lnTo>
                    <a:pt x="2057" y="10511"/>
                  </a:lnTo>
                  <a:lnTo>
                    <a:pt x="2017" y="10294"/>
                  </a:lnTo>
                  <a:lnTo>
                    <a:pt x="1976" y="10077"/>
                  </a:lnTo>
                  <a:lnTo>
                    <a:pt x="1955" y="9968"/>
                  </a:lnTo>
                  <a:lnTo>
                    <a:pt x="1932" y="9860"/>
                  </a:lnTo>
                  <a:lnTo>
                    <a:pt x="1908" y="9752"/>
                  </a:lnTo>
                  <a:lnTo>
                    <a:pt x="1883" y="9644"/>
                  </a:lnTo>
                  <a:lnTo>
                    <a:pt x="1857" y="9537"/>
                  </a:lnTo>
                  <a:lnTo>
                    <a:pt x="1830" y="9430"/>
                  </a:lnTo>
                  <a:lnTo>
                    <a:pt x="1811" y="9364"/>
                  </a:lnTo>
                  <a:lnTo>
                    <a:pt x="1793" y="9300"/>
                  </a:lnTo>
                  <a:lnTo>
                    <a:pt x="1773" y="9234"/>
                  </a:lnTo>
                  <a:lnTo>
                    <a:pt x="1753" y="9170"/>
                  </a:lnTo>
                  <a:lnTo>
                    <a:pt x="1731" y="9106"/>
                  </a:lnTo>
                  <a:lnTo>
                    <a:pt x="1708" y="9042"/>
                  </a:lnTo>
                  <a:lnTo>
                    <a:pt x="1662" y="8915"/>
                  </a:lnTo>
                  <a:lnTo>
                    <a:pt x="1614" y="8789"/>
                  </a:lnTo>
                  <a:lnTo>
                    <a:pt x="1564" y="8662"/>
                  </a:lnTo>
                  <a:lnTo>
                    <a:pt x="1463" y="8411"/>
                  </a:lnTo>
                  <a:lnTo>
                    <a:pt x="1382" y="8213"/>
                  </a:lnTo>
                  <a:lnTo>
                    <a:pt x="1300" y="8016"/>
                  </a:lnTo>
                  <a:lnTo>
                    <a:pt x="1134" y="7621"/>
                  </a:lnTo>
                  <a:lnTo>
                    <a:pt x="968" y="7226"/>
                  </a:lnTo>
                  <a:lnTo>
                    <a:pt x="886" y="7029"/>
                  </a:lnTo>
                  <a:lnTo>
                    <a:pt x="805" y="6831"/>
                  </a:lnTo>
                  <a:lnTo>
                    <a:pt x="726" y="6632"/>
                  </a:lnTo>
                  <a:lnTo>
                    <a:pt x="649" y="6434"/>
                  </a:lnTo>
                  <a:lnTo>
                    <a:pt x="573" y="6233"/>
                  </a:lnTo>
                  <a:lnTo>
                    <a:pt x="500" y="6031"/>
                  </a:lnTo>
                  <a:lnTo>
                    <a:pt x="464" y="5931"/>
                  </a:lnTo>
                  <a:lnTo>
                    <a:pt x="429" y="5830"/>
                  </a:lnTo>
                  <a:lnTo>
                    <a:pt x="396" y="5729"/>
                  </a:lnTo>
                  <a:lnTo>
                    <a:pt x="362" y="5627"/>
                  </a:lnTo>
                  <a:lnTo>
                    <a:pt x="330" y="5525"/>
                  </a:lnTo>
                  <a:lnTo>
                    <a:pt x="299" y="5422"/>
                  </a:lnTo>
                  <a:lnTo>
                    <a:pt x="269" y="5320"/>
                  </a:lnTo>
                  <a:lnTo>
                    <a:pt x="239" y="5217"/>
                  </a:lnTo>
                  <a:lnTo>
                    <a:pt x="196" y="5049"/>
                  </a:lnTo>
                  <a:lnTo>
                    <a:pt x="175" y="4964"/>
                  </a:lnTo>
                  <a:lnTo>
                    <a:pt x="154" y="4880"/>
                  </a:lnTo>
                  <a:lnTo>
                    <a:pt x="134" y="4796"/>
                  </a:lnTo>
                  <a:lnTo>
                    <a:pt x="115" y="4710"/>
                  </a:lnTo>
                  <a:lnTo>
                    <a:pt x="98" y="4626"/>
                  </a:lnTo>
                  <a:lnTo>
                    <a:pt x="82" y="4540"/>
                  </a:lnTo>
                  <a:lnTo>
                    <a:pt x="67" y="4454"/>
                  </a:lnTo>
                  <a:lnTo>
                    <a:pt x="52" y="4369"/>
                  </a:lnTo>
                  <a:lnTo>
                    <a:pt x="39" y="4283"/>
                  </a:lnTo>
                  <a:lnTo>
                    <a:pt x="28" y="4196"/>
                  </a:lnTo>
                  <a:lnTo>
                    <a:pt x="20" y="4111"/>
                  </a:lnTo>
                  <a:lnTo>
                    <a:pt x="12" y="4024"/>
                  </a:lnTo>
                  <a:lnTo>
                    <a:pt x="6" y="3937"/>
                  </a:lnTo>
                  <a:lnTo>
                    <a:pt x="1" y="3850"/>
                  </a:lnTo>
                  <a:lnTo>
                    <a:pt x="0" y="3763"/>
                  </a:lnTo>
                  <a:lnTo>
                    <a:pt x="0" y="3675"/>
                  </a:lnTo>
                  <a:lnTo>
                    <a:pt x="2" y="3588"/>
                  </a:lnTo>
                  <a:lnTo>
                    <a:pt x="6" y="3501"/>
                  </a:lnTo>
                  <a:lnTo>
                    <a:pt x="12" y="3413"/>
                  </a:lnTo>
                  <a:lnTo>
                    <a:pt x="21" y="3326"/>
                  </a:lnTo>
                  <a:lnTo>
                    <a:pt x="32" y="3239"/>
                  </a:lnTo>
                  <a:lnTo>
                    <a:pt x="44" y="3154"/>
                  </a:lnTo>
                  <a:lnTo>
                    <a:pt x="58" y="3067"/>
                  </a:lnTo>
                  <a:lnTo>
                    <a:pt x="75" y="2981"/>
                  </a:lnTo>
                  <a:lnTo>
                    <a:pt x="94" y="2896"/>
                  </a:lnTo>
                  <a:lnTo>
                    <a:pt x="115" y="2811"/>
                  </a:lnTo>
                  <a:lnTo>
                    <a:pt x="137" y="2727"/>
                  </a:lnTo>
                  <a:lnTo>
                    <a:pt x="162" y="2643"/>
                  </a:lnTo>
                  <a:lnTo>
                    <a:pt x="188" y="2559"/>
                  </a:lnTo>
                  <a:lnTo>
                    <a:pt x="217" y="2478"/>
                  </a:lnTo>
                  <a:lnTo>
                    <a:pt x="247" y="2396"/>
                  </a:lnTo>
                  <a:lnTo>
                    <a:pt x="279" y="2314"/>
                  </a:lnTo>
                  <a:lnTo>
                    <a:pt x="314" y="2233"/>
                  </a:lnTo>
                  <a:lnTo>
                    <a:pt x="350" y="2154"/>
                  </a:lnTo>
                  <a:lnTo>
                    <a:pt x="387" y="2076"/>
                  </a:lnTo>
                  <a:lnTo>
                    <a:pt x="427" y="1997"/>
                  </a:lnTo>
                  <a:lnTo>
                    <a:pt x="468" y="1920"/>
                  </a:lnTo>
                  <a:lnTo>
                    <a:pt x="511" y="1845"/>
                  </a:lnTo>
                  <a:lnTo>
                    <a:pt x="556" y="1769"/>
                  </a:lnTo>
                  <a:lnTo>
                    <a:pt x="603" y="1696"/>
                  </a:lnTo>
                  <a:lnTo>
                    <a:pt x="651" y="1623"/>
                  </a:lnTo>
                  <a:lnTo>
                    <a:pt x="702" y="1552"/>
                  </a:lnTo>
                  <a:lnTo>
                    <a:pt x="754" y="1481"/>
                  </a:lnTo>
                  <a:lnTo>
                    <a:pt x="808" y="1412"/>
                  </a:lnTo>
                  <a:lnTo>
                    <a:pt x="862" y="1345"/>
                  </a:lnTo>
                  <a:lnTo>
                    <a:pt x="919" y="1278"/>
                  </a:lnTo>
                  <a:lnTo>
                    <a:pt x="975" y="1216"/>
                  </a:lnTo>
                  <a:lnTo>
                    <a:pt x="1033" y="1154"/>
                  </a:lnTo>
                  <a:lnTo>
                    <a:pt x="1092" y="1094"/>
                  </a:lnTo>
                  <a:lnTo>
                    <a:pt x="1151" y="1034"/>
                  </a:lnTo>
                  <a:lnTo>
                    <a:pt x="1213" y="977"/>
                  </a:lnTo>
                  <a:lnTo>
                    <a:pt x="1275" y="922"/>
                  </a:lnTo>
                  <a:lnTo>
                    <a:pt x="1340" y="867"/>
                  </a:lnTo>
                  <a:lnTo>
                    <a:pt x="1404" y="814"/>
                  </a:lnTo>
                  <a:lnTo>
                    <a:pt x="1471" y="763"/>
                  </a:lnTo>
                  <a:lnTo>
                    <a:pt x="1538" y="712"/>
                  </a:lnTo>
                  <a:lnTo>
                    <a:pt x="1607" y="663"/>
                  </a:lnTo>
                  <a:lnTo>
                    <a:pt x="1676" y="616"/>
                  </a:lnTo>
                  <a:lnTo>
                    <a:pt x="1747" y="570"/>
                  </a:lnTo>
                  <a:lnTo>
                    <a:pt x="1819" y="527"/>
                  </a:lnTo>
                  <a:lnTo>
                    <a:pt x="1892" y="485"/>
                  </a:lnTo>
                  <a:lnTo>
                    <a:pt x="1965" y="444"/>
                  </a:lnTo>
                  <a:lnTo>
                    <a:pt x="2040" y="405"/>
                  </a:lnTo>
                  <a:lnTo>
                    <a:pt x="2115" y="368"/>
                  </a:lnTo>
                  <a:lnTo>
                    <a:pt x="2191" y="332"/>
                  </a:lnTo>
                  <a:lnTo>
                    <a:pt x="2268" y="297"/>
                  </a:lnTo>
                  <a:lnTo>
                    <a:pt x="2346" y="265"/>
                  </a:lnTo>
                  <a:lnTo>
                    <a:pt x="2424" y="235"/>
                  </a:lnTo>
                  <a:lnTo>
                    <a:pt x="2502" y="207"/>
                  </a:lnTo>
                  <a:lnTo>
                    <a:pt x="2583" y="179"/>
                  </a:lnTo>
                  <a:lnTo>
                    <a:pt x="2663" y="155"/>
                  </a:lnTo>
                  <a:lnTo>
                    <a:pt x="2743" y="131"/>
                  </a:lnTo>
                  <a:lnTo>
                    <a:pt x="2825" y="110"/>
                  </a:lnTo>
                  <a:lnTo>
                    <a:pt x="2907" y="91"/>
                  </a:lnTo>
                  <a:lnTo>
                    <a:pt x="2989" y="74"/>
                  </a:lnTo>
                  <a:lnTo>
                    <a:pt x="3072" y="58"/>
                  </a:lnTo>
                  <a:lnTo>
                    <a:pt x="3155" y="44"/>
                  </a:lnTo>
                  <a:lnTo>
                    <a:pt x="3238" y="33"/>
                  </a:lnTo>
                  <a:close/>
                  <a:moveTo>
                    <a:pt x="4698" y="7347"/>
                  </a:moveTo>
                  <a:lnTo>
                    <a:pt x="4698" y="7347"/>
                  </a:lnTo>
                  <a:lnTo>
                    <a:pt x="4575" y="8137"/>
                  </a:lnTo>
                  <a:lnTo>
                    <a:pt x="4451" y="8928"/>
                  </a:lnTo>
                  <a:lnTo>
                    <a:pt x="5060" y="8926"/>
                  </a:lnTo>
                  <a:lnTo>
                    <a:pt x="5365" y="8928"/>
                  </a:lnTo>
                  <a:lnTo>
                    <a:pt x="5669" y="8928"/>
                  </a:lnTo>
                  <a:lnTo>
                    <a:pt x="5704" y="8830"/>
                  </a:lnTo>
                  <a:lnTo>
                    <a:pt x="5740" y="8732"/>
                  </a:lnTo>
                  <a:lnTo>
                    <a:pt x="5813" y="8537"/>
                  </a:lnTo>
                  <a:lnTo>
                    <a:pt x="5889" y="8343"/>
                  </a:lnTo>
                  <a:lnTo>
                    <a:pt x="5966" y="8150"/>
                  </a:lnTo>
                  <a:lnTo>
                    <a:pt x="6044" y="7956"/>
                  </a:lnTo>
                  <a:lnTo>
                    <a:pt x="6123" y="7764"/>
                  </a:lnTo>
                  <a:lnTo>
                    <a:pt x="6281" y="7378"/>
                  </a:lnTo>
                  <a:lnTo>
                    <a:pt x="6359" y="7185"/>
                  </a:lnTo>
                  <a:lnTo>
                    <a:pt x="6436" y="6992"/>
                  </a:lnTo>
                  <a:lnTo>
                    <a:pt x="6510" y="6797"/>
                  </a:lnTo>
                  <a:lnTo>
                    <a:pt x="6584" y="6602"/>
                  </a:lnTo>
                  <a:lnTo>
                    <a:pt x="6618" y="6504"/>
                  </a:lnTo>
                  <a:lnTo>
                    <a:pt x="6653" y="6406"/>
                  </a:lnTo>
                  <a:lnTo>
                    <a:pt x="6687" y="6308"/>
                  </a:lnTo>
                  <a:lnTo>
                    <a:pt x="6720" y="6209"/>
                  </a:lnTo>
                  <a:lnTo>
                    <a:pt x="6751" y="6110"/>
                  </a:lnTo>
                  <a:lnTo>
                    <a:pt x="6782" y="6010"/>
                  </a:lnTo>
                  <a:lnTo>
                    <a:pt x="6812" y="5911"/>
                  </a:lnTo>
                  <a:lnTo>
                    <a:pt x="6840" y="5811"/>
                  </a:lnTo>
                  <a:lnTo>
                    <a:pt x="6793" y="5880"/>
                  </a:lnTo>
                  <a:lnTo>
                    <a:pt x="6745" y="5948"/>
                  </a:lnTo>
                  <a:lnTo>
                    <a:pt x="6694" y="6017"/>
                  </a:lnTo>
                  <a:lnTo>
                    <a:pt x="6642" y="6082"/>
                  </a:lnTo>
                  <a:lnTo>
                    <a:pt x="6589" y="6147"/>
                  </a:lnTo>
                  <a:lnTo>
                    <a:pt x="6533" y="6210"/>
                  </a:lnTo>
                  <a:lnTo>
                    <a:pt x="6477" y="6273"/>
                  </a:lnTo>
                  <a:lnTo>
                    <a:pt x="6419" y="6334"/>
                  </a:lnTo>
                  <a:lnTo>
                    <a:pt x="6359" y="6394"/>
                  </a:lnTo>
                  <a:lnTo>
                    <a:pt x="6298" y="6452"/>
                  </a:lnTo>
                  <a:lnTo>
                    <a:pt x="6236" y="6509"/>
                  </a:lnTo>
                  <a:lnTo>
                    <a:pt x="6173" y="6565"/>
                  </a:lnTo>
                  <a:lnTo>
                    <a:pt x="6110" y="6618"/>
                  </a:lnTo>
                  <a:lnTo>
                    <a:pt x="6044" y="6672"/>
                  </a:lnTo>
                  <a:lnTo>
                    <a:pt x="5977" y="6723"/>
                  </a:lnTo>
                  <a:lnTo>
                    <a:pt x="5909" y="6772"/>
                  </a:lnTo>
                  <a:lnTo>
                    <a:pt x="5839" y="6821"/>
                  </a:lnTo>
                  <a:lnTo>
                    <a:pt x="5770" y="6868"/>
                  </a:lnTo>
                  <a:lnTo>
                    <a:pt x="5699" y="6913"/>
                  </a:lnTo>
                  <a:lnTo>
                    <a:pt x="5627" y="6956"/>
                  </a:lnTo>
                  <a:lnTo>
                    <a:pt x="5554" y="6998"/>
                  </a:lnTo>
                  <a:lnTo>
                    <a:pt x="5479" y="7039"/>
                  </a:lnTo>
                  <a:lnTo>
                    <a:pt x="5405" y="7078"/>
                  </a:lnTo>
                  <a:lnTo>
                    <a:pt x="5329" y="7115"/>
                  </a:lnTo>
                  <a:lnTo>
                    <a:pt x="5252" y="7150"/>
                  </a:lnTo>
                  <a:lnTo>
                    <a:pt x="5175" y="7183"/>
                  </a:lnTo>
                  <a:lnTo>
                    <a:pt x="5097" y="7215"/>
                  </a:lnTo>
                  <a:lnTo>
                    <a:pt x="5019" y="7245"/>
                  </a:lnTo>
                  <a:lnTo>
                    <a:pt x="4940" y="7274"/>
                  </a:lnTo>
                  <a:lnTo>
                    <a:pt x="4859" y="7300"/>
                  </a:lnTo>
                  <a:lnTo>
                    <a:pt x="4778" y="7324"/>
                  </a:lnTo>
                  <a:lnTo>
                    <a:pt x="4698" y="7347"/>
                  </a:lnTo>
                  <a:close/>
                  <a:moveTo>
                    <a:pt x="678" y="5886"/>
                  </a:moveTo>
                  <a:lnTo>
                    <a:pt x="678" y="5886"/>
                  </a:lnTo>
                  <a:lnTo>
                    <a:pt x="740" y="6080"/>
                  </a:lnTo>
                  <a:lnTo>
                    <a:pt x="806" y="6273"/>
                  </a:lnTo>
                  <a:lnTo>
                    <a:pt x="873" y="6466"/>
                  </a:lnTo>
                  <a:lnTo>
                    <a:pt x="943" y="6657"/>
                  </a:lnTo>
                  <a:lnTo>
                    <a:pt x="1015" y="6848"/>
                  </a:lnTo>
                  <a:lnTo>
                    <a:pt x="1087" y="7039"/>
                  </a:lnTo>
                  <a:lnTo>
                    <a:pt x="1161" y="7229"/>
                  </a:lnTo>
                  <a:lnTo>
                    <a:pt x="1237" y="7418"/>
                  </a:lnTo>
                  <a:lnTo>
                    <a:pt x="1313" y="7607"/>
                  </a:lnTo>
                  <a:lnTo>
                    <a:pt x="1389" y="7796"/>
                  </a:lnTo>
                  <a:lnTo>
                    <a:pt x="1545" y="8173"/>
                  </a:lnTo>
                  <a:lnTo>
                    <a:pt x="1701" y="8549"/>
                  </a:lnTo>
                  <a:lnTo>
                    <a:pt x="1855" y="8926"/>
                  </a:lnTo>
                  <a:lnTo>
                    <a:pt x="2404" y="8926"/>
                  </a:lnTo>
                  <a:lnTo>
                    <a:pt x="2954" y="8928"/>
                  </a:lnTo>
                  <a:lnTo>
                    <a:pt x="2828" y="8127"/>
                  </a:lnTo>
                  <a:lnTo>
                    <a:pt x="2700" y="7327"/>
                  </a:lnTo>
                  <a:lnTo>
                    <a:pt x="2624" y="7303"/>
                  </a:lnTo>
                  <a:lnTo>
                    <a:pt x="2548" y="7280"/>
                  </a:lnTo>
                  <a:lnTo>
                    <a:pt x="2474" y="7254"/>
                  </a:lnTo>
                  <a:lnTo>
                    <a:pt x="2401" y="7226"/>
                  </a:lnTo>
                  <a:lnTo>
                    <a:pt x="2326" y="7197"/>
                  </a:lnTo>
                  <a:lnTo>
                    <a:pt x="2254" y="7167"/>
                  </a:lnTo>
                  <a:lnTo>
                    <a:pt x="2181" y="7135"/>
                  </a:lnTo>
                  <a:lnTo>
                    <a:pt x="2110" y="7100"/>
                  </a:lnTo>
                  <a:lnTo>
                    <a:pt x="2040" y="7065"/>
                  </a:lnTo>
                  <a:lnTo>
                    <a:pt x="1970" y="7028"/>
                  </a:lnTo>
                  <a:lnTo>
                    <a:pt x="1901" y="6989"/>
                  </a:lnTo>
                  <a:lnTo>
                    <a:pt x="1832" y="6950"/>
                  </a:lnTo>
                  <a:lnTo>
                    <a:pt x="1764" y="6909"/>
                  </a:lnTo>
                  <a:lnTo>
                    <a:pt x="1698" y="6867"/>
                  </a:lnTo>
                  <a:lnTo>
                    <a:pt x="1633" y="6823"/>
                  </a:lnTo>
                  <a:lnTo>
                    <a:pt x="1567" y="6777"/>
                  </a:lnTo>
                  <a:lnTo>
                    <a:pt x="1504" y="6731"/>
                  </a:lnTo>
                  <a:lnTo>
                    <a:pt x="1440" y="6683"/>
                  </a:lnTo>
                  <a:lnTo>
                    <a:pt x="1378" y="6633"/>
                  </a:lnTo>
                  <a:lnTo>
                    <a:pt x="1317" y="6584"/>
                  </a:lnTo>
                  <a:lnTo>
                    <a:pt x="1258" y="6532"/>
                  </a:lnTo>
                  <a:lnTo>
                    <a:pt x="1200" y="6478"/>
                  </a:lnTo>
                  <a:lnTo>
                    <a:pt x="1141" y="6425"/>
                  </a:lnTo>
                  <a:lnTo>
                    <a:pt x="1085" y="6369"/>
                  </a:lnTo>
                  <a:lnTo>
                    <a:pt x="1030" y="6313"/>
                  </a:lnTo>
                  <a:lnTo>
                    <a:pt x="976" y="6255"/>
                  </a:lnTo>
                  <a:lnTo>
                    <a:pt x="923" y="6197"/>
                  </a:lnTo>
                  <a:lnTo>
                    <a:pt x="872" y="6137"/>
                  </a:lnTo>
                  <a:lnTo>
                    <a:pt x="821" y="6075"/>
                  </a:lnTo>
                  <a:lnTo>
                    <a:pt x="773" y="6013"/>
                  </a:lnTo>
                  <a:lnTo>
                    <a:pt x="724" y="5951"/>
                  </a:lnTo>
                  <a:lnTo>
                    <a:pt x="678" y="5886"/>
                  </a:lnTo>
                  <a:close/>
                  <a:moveTo>
                    <a:pt x="2883" y="7373"/>
                  </a:moveTo>
                  <a:lnTo>
                    <a:pt x="2883" y="7373"/>
                  </a:lnTo>
                  <a:lnTo>
                    <a:pt x="2945" y="7761"/>
                  </a:lnTo>
                  <a:lnTo>
                    <a:pt x="3008" y="8151"/>
                  </a:lnTo>
                  <a:lnTo>
                    <a:pt x="3070" y="8539"/>
                  </a:lnTo>
                  <a:lnTo>
                    <a:pt x="3133" y="8928"/>
                  </a:lnTo>
                  <a:lnTo>
                    <a:pt x="3418" y="8926"/>
                  </a:lnTo>
                  <a:lnTo>
                    <a:pt x="3704" y="8926"/>
                  </a:lnTo>
                  <a:lnTo>
                    <a:pt x="4274" y="8928"/>
                  </a:lnTo>
                  <a:lnTo>
                    <a:pt x="4335" y="8543"/>
                  </a:lnTo>
                  <a:lnTo>
                    <a:pt x="4395" y="8158"/>
                  </a:lnTo>
                  <a:lnTo>
                    <a:pt x="4454" y="7774"/>
                  </a:lnTo>
                  <a:lnTo>
                    <a:pt x="4515" y="7389"/>
                  </a:lnTo>
                  <a:lnTo>
                    <a:pt x="4415" y="7409"/>
                  </a:lnTo>
                  <a:lnTo>
                    <a:pt x="4313" y="7426"/>
                  </a:lnTo>
                  <a:lnTo>
                    <a:pt x="4211" y="7440"/>
                  </a:lnTo>
                  <a:lnTo>
                    <a:pt x="4109" y="7451"/>
                  </a:lnTo>
                  <a:lnTo>
                    <a:pt x="4006" y="7461"/>
                  </a:lnTo>
                  <a:lnTo>
                    <a:pt x="3905" y="7466"/>
                  </a:lnTo>
                  <a:lnTo>
                    <a:pt x="3802" y="7470"/>
                  </a:lnTo>
                  <a:lnTo>
                    <a:pt x="3699" y="7470"/>
                  </a:lnTo>
                  <a:lnTo>
                    <a:pt x="3596" y="7468"/>
                  </a:lnTo>
                  <a:lnTo>
                    <a:pt x="3493" y="7462"/>
                  </a:lnTo>
                  <a:lnTo>
                    <a:pt x="3391" y="7455"/>
                  </a:lnTo>
                  <a:lnTo>
                    <a:pt x="3289" y="7444"/>
                  </a:lnTo>
                  <a:lnTo>
                    <a:pt x="3186" y="7430"/>
                  </a:lnTo>
                  <a:lnTo>
                    <a:pt x="3086" y="7414"/>
                  </a:lnTo>
                  <a:lnTo>
                    <a:pt x="2984" y="7395"/>
                  </a:lnTo>
                  <a:lnTo>
                    <a:pt x="2883" y="7373"/>
                  </a:lnTo>
                  <a:close/>
                </a:path>
              </a:pathLst>
            </a:custGeom>
            <a:solidFill>
              <a:schemeClr val="bg1"/>
            </a:solidFill>
            <a:ln>
              <a:noFill/>
            </a:ln>
          </p:spPr>
          <p:txBody>
            <a:bodyPr wrap="square" bIns="528351" anchor="ctr">
              <a:normAutofit fontScale="25000" lnSpcReduction="20000"/>
              <a:scene3d>
                <a:camera prst="orthographicFront"/>
                <a:lightRig rig="threePt" dir="t"/>
              </a:scene3d>
              <a:sp3d>
                <a:contourClr>
                  <a:srgbClr val="FFFFFF"/>
                </a:contourClr>
              </a:sp3d>
            </a:bodyPr>
            <a:lstStyle/>
            <a:p>
              <a:pPr algn="just">
                <a:defRPr/>
              </a:pPr>
              <a:endParaRPr lang="zh-CN" altLang="en-US" sz="200" dirty="0">
                <a:solidFill>
                  <a:srgbClr val="FFFFFF"/>
                </a:solidFill>
              </a:endParaRPr>
            </a:p>
          </p:txBody>
        </p:sp>
        <p:sp>
          <p:nvSpPr>
            <p:cNvPr id="26" name="矩形 25"/>
            <p:cNvSpPr/>
            <p:nvPr>
              <p:custDataLst>
                <p:tags r:id="rId16"/>
              </p:custDataLst>
            </p:nvPr>
          </p:nvSpPr>
          <p:spPr>
            <a:xfrm>
              <a:off x="1374270" y="2001897"/>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27" name="矩形 26"/>
            <p:cNvSpPr/>
            <p:nvPr>
              <p:custDataLst>
                <p:tags r:id="rId17"/>
              </p:custDataLst>
            </p:nvPr>
          </p:nvSpPr>
          <p:spPr>
            <a:xfrm>
              <a:off x="1393319" y="2425527"/>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28" name="组合 27"/>
          <p:cNvGrpSpPr/>
          <p:nvPr>
            <p:custDataLst>
              <p:tags r:id="rId3"/>
            </p:custDataLst>
          </p:nvPr>
        </p:nvGrpSpPr>
        <p:grpSpPr>
          <a:xfrm>
            <a:off x="3958904" y="3493776"/>
            <a:ext cx="4289857" cy="1167637"/>
            <a:chOff x="506508" y="3104045"/>
            <a:chExt cx="4563202" cy="1242037"/>
          </a:xfrm>
        </p:grpSpPr>
        <p:sp>
          <p:nvSpPr>
            <p:cNvPr id="32" name="椭圆 31"/>
            <p:cNvSpPr/>
            <p:nvPr>
              <p:custDataLst>
                <p:tags r:id="rId10"/>
              </p:custDataLst>
            </p:nvPr>
          </p:nvSpPr>
          <p:spPr>
            <a:xfrm>
              <a:off x="506508" y="324393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33" name="KSO_Shape"/>
            <p:cNvSpPr/>
            <p:nvPr>
              <p:custDataLst>
                <p:tags r:id="rId11"/>
              </p:custDataLst>
            </p:nvPr>
          </p:nvSpPr>
          <p:spPr bwMode="auto">
            <a:xfrm>
              <a:off x="757412" y="3445585"/>
              <a:ext cx="297971" cy="433938"/>
            </a:xfrm>
            <a:custGeom>
              <a:avLst/>
              <a:gdLst>
                <a:gd name="T0" fmla="*/ 2147483646 w 194"/>
                <a:gd name="T1" fmla="*/ 2147483646 h 283"/>
                <a:gd name="T2" fmla="*/ 2147483646 w 194"/>
                <a:gd name="T3" fmla="*/ 2147483646 h 283"/>
                <a:gd name="T4" fmla="*/ 2147483646 w 194"/>
                <a:gd name="T5" fmla="*/ 2147483646 h 283"/>
                <a:gd name="T6" fmla="*/ 2147483646 w 194"/>
                <a:gd name="T7" fmla="*/ 2147483646 h 283"/>
                <a:gd name="T8" fmla="*/ 2147483646 w 194"/>
                <a:gd name="T9" fmla="*/ 2147483646 h 283"/>
                <a:gd name="T10" fmla="*/ 2147483646 w 194"/>
                <a:gd name="T11" fmla="*/ 2147483646 h 283"/>
                <a:gd name="T12" fmla="*/ 2147483646 w 194"/>
                <a:gd name="T13" fmla="*/ 2147483646 h 283"/>
                <a:gd name="T14" fmla="*/ 2147483646 w 194"/>
                <a:gd name="T15" fmla="*/ 0 h 283"/>
                <a:gd name="T16" fmla="*/ 2147483646 w 194"/>
                <a:gd name="T17" fmla="*/ 2147483646 h 283"/>
                <a:gd name="T18" fmla="*/ 2147483646 w 194"/>
                <a:gd name="T19" fmla="*/ 2147483646 h 283"/>
                <a:gd name="T20" fmla="*/ 2147483646 w 194"/>
                <a:gd name="T21" fmla="*/ 2147483646 h 283"/>
                <a:gd name="T22" fmla="*/ 2147483646 w 194"/>
                <a:gd name="T23" fmla="*/ 2147483646 h 283"/>
                <a:gd name="T24" fmla="*/ 2147483646 w 194"/>
                <a:gd name="T25" fmla="*/ 2147483646 h 283"/>
                <a:gd name="T26" fmla="*/ 2147483646 w 194"/>
                <a:gd name="T27" fmla="*/ 0 h 283"/>
                <a:gd name="T28" fmla="*/ 2147483646 w 194"/>
                <a:gd name="T29" fmla="*/ 2147483646 h 283"/>
                <a:gd name="T30" fmla="*/ 2147483646 w 194"/>
                <a:gd name="T31" fmla="*/ 2147483646 h 283"/>
                <a:gd name="T32" fmla="*/ 2147483646 w 194"/>
                <a:gd name="T33" fmla="*/ 2147483646 h 283"/>
                <a:gd name="T34" fmla="*/ 2147483646 w 194"/>
                <a:gd name="T35" fmla="*/ 2147483646 h 283"/>
                <a:gd name="T36" fmla="*/ 2147483646 w 194"/>
                <a:gd name="T37" fmla="*/ 2147483646 h 283"/>
                <a:gd name="T38" fmla="*/ 2147483646 w 194"/>
                <a:gd name="T39" fmla="*/ 2147483646 h 283"/>
                <a:gd name="T40" fmla="*/ 2147483646 w 194"/>
                <a:gd name="T41" fmla="*/ 2147483646 h 283"/>
                <a:gd name="T42" fmla="*/ 0 w 194"/>
                <a:gd name="T43" fmla="*/ 2147483646 h 283"/>
                <a:gd name="T44" fmla="*/ 2147483646 w 194"/>
                <a:gd name="T45" fmla="*/ 2147483646 h 283"/>
                <a:gd name="T46" fmla="*/ 2147483646 w 194"/>
                <a:gd name="T47" fmla="*/ 2147483646 h 283"/>
                <a:gd name="T48" fmla="*/ 2147483646 w 194"/>
                <a:gd name="T49" fmla="*/ 2147483646 h 283"/>
                <a:gd name="T50" fmla="*/ 2147483646 w 194"/>
                <a:gd name="T51" fmla="*/ 2147483646 h 283"/>
                <a:gd name="T52" fmla="*/ 2147483646 w 194"/>
                <a:gd name="T53" fmla="*/ 2147483646 h 283"/>
                <a:gd name="T54" fmla="*/ 2147483646 w 194"/>
                <a:gd name="T55" fmla="*/ 2147483646 h 283"/>
                <a:gd name="T56" fmla="*/ 2147483646 w 194"/>
                <a:gd name="T57" fmla="*/ 2147483646 h 283"/>
                <a:gd name="T58" fmla="*/ 2147483646 w 194"/>
                <a:gd name="T59" fmla="*/ 2147483646 h 283"/>
                <a:gd name="T60" fmla="*/ 2147483646 w 194"/>
                <a:gd name="T61" fmla="*/ 2147483646 h 283"/>
                <a:gd name="T62" fmla="*/ 2147483646 w 194"/>
                <a:gd name="T63" fmla="*/ 2147483646 h 283"/>
                <a:gd name="T64" fmla="*/ 2147483646 w 194"/>
                <a:gd name="T65" fmla="*/ 2147483646 h 283"/>
                <a:gd name="T66" fmla="*/ 2147483646 w 194"/>
                <a:gd name="T67" fmla="*/ 2147483646 h 283"/>
                <a:gd name="T68" fmla="*/ 2147483646 w 194"/>
                <a:gd name="T69" fmla="*/ 2147483646 h 283"/>
                <a:gd name="T70" fmla="*/ 2147483646 w 194"/>
                <a:gd name="T71" fmla="*/ 2147483646 h 2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94" h="283">
                  <a:moveTo>
                    <a:pt x="122" y="283"/>
                  </a:moveTo>
                  <a:cubicBezTo>
                    <a:pt x="122" y="244"/>
                    <a:pt x="122" y="244"/>
                    <a:pt x="122" y="244"/>
                  </a:cubicBezTo>
                  <a:cubicBezTo>
                    <a:pt x="72" y="244"/>
                    <a:pt x="72" y="244"/>
                    <a:pt x="72" y="244"/>
                  </a:cubicBezTo>
                  <a:cubicBezTo>
                    <a:pt x="72" y="283"/>
                    <a:pt x="72" y="283"/>
                    <a:pt x="72" y="283"/>
                  </a:cubicBezTo>
                  <a:lnTo>
                    <a:pt x="122" y="283"/>
                  </a:lnTo>
                  <a:close/>
                  <a:moveTo>
                    <a:pt x="144" y="116"/>
                  </a:moveTo>
                  <a:cubicBezTo>
                    <a:pt x="144" y="100"/>
                    <a:pt x="131" y="86"/>
                    <a:pt x="115" y="86"/>
                  </a:cubicBezTo>
                  <a:cubicBezTo>
                    <a:pt x="79" y="86"/>
                    <a:pt x="79" y="86"/>
                    <a:pt x="79" y="86"/>
                  </a:cubicBezTo>
                  <a:cubicBezTo>
                    <a:pt x="62" y="86"/>
                    <a:pt x="49" y="100"/>
                    <a:pt x="49" y="116"/>
                  </a:cubicBezTo>
                  <a:cubicBezTo>
                    <a:pt x="49" y="233"/>
                    <a:pt x="49" y="233"/>
                    <a:pt x="49" y="233"/>
                  </a:cubicBezTo>
                  <a:cubicBezTo>
                    <a:pt x="144" y="233"/>
                    <a:pt x="144" y="233"/>
                    <a:pt x="144" y="233"/>
                  </a:cubicBezTo>
                  <a:lnTo>
                    <a:pt x="144" y="116"/>
                  </a:lnTo>
                  <a:close/>
                  <a:moveTo>
                    <a:pt x="111" y="21"/>
                  </a:moveTo>
                  <a:cubicBezTo>
                    <a:pt x="111" y="10"/>
                    <a:pt x="111" y="10"/>
                    <a:pt x="111" y="10"/>
                  </a:cubicBezTo>
                  <a:cubicBezTo>
                    <a:pt x="111" y="4"/>
                    <a:pt x="115" y="0"/>
                    <a:pt x="121" y="0"/>
                  </a:cubicBezTo>
                  <a:cubicBezTo>
                    <a:pt x="149" y="0"/>
                    <a:pt x="149" y="0"/>
                    <a:pt x="149" y="0"/>
                  </a:cubicBezTo>
                  <a:cubicBezTo>
                    <a:pt x="155" y="0"/>
                    <a:pt x="159" y="4"/>
                    <a:pt x="159" y="10"/>
                  </a:cubicBezTo>
                  <a:cubicBezTo>
                    <a:pt x="159" y="39"/>
                    <a:pt x="159" y="39"/>
                    <a:pt x="159" y="39"/>
                  </a:cubicBezTo>
                  <a:cubicBezTo>
                    <a:pt x="156" y="36"/>
                    <a:pt x="152" y="33"/>
                    <a:pt x="148" y="31"/>
                  </a:cubicBezTo>
                  <a:cubicBezTo>
                    <a:pt x="148" y="11"/>
                    <a:pt x="148" y="11"/>
                    <a:pt x="148" y="11"/>
                  </a:cubicBezTo>
                  <a:cubicBezTo>
                    <a:pt x="122" y="11"/>
                    <a:pt x="122" y="11"/>
                    <a:pt x="122" y="11"/>
                  </a:cubicBezTo>
                  <a:cubicBezTo>
                    <a:pt x="122" y="22"/>
                    <a:pt x="122" y="22"/>
                    <a:pt x="122" y="22"/>
                  </a:cubicBezTo>
                  <a:cubicBezTo>
                    <a:pt x="119" y="22"/>
                    <a:pt x="115" y="21"/>
                    <a:pt x="112" y="21"/>
                  </a:cubicBezTo>
                  <a:lnTo>
                    <a:pt x="111" y="21"/>
                  </a:lnTo>
                  <a:close/>
                  <a:moveTo>
                    <a:pt x="35" y="39"/>
                  </a:moveTo>
                  <a:cubicBezTo>
                    <a:pt x="35" y="10"/>
                    <a:pt x="35" y="10"/>
                    <a:pt x="35" y="10"/>
                  </a:cubicBezTo>
                  <a:cubicBezTo>
                    <a:pt x="35" y="4"/>
                    <a:pt x="39" y="0"/>
                    <a:pt x="45" y="0"/>
                  </a:cubicBezTo>
                  <a:cubicBezTo>
                    <a:pt x="73" y="0"/>
                    <a:pt x="73" y="0"/>
                    <a:pt x="73" y="0"/>
                  </a:cubicBezTo>
                  <a:cubicBezTo>
                    <a:pt x="79" y="0"/>
                    <a:pt x="83" y="4"/>
                    <a:pt x="83" y="10"/>
                  </a:cubicBezTo>
                  <a:cubicBezTo>
                    <a:pt x="83" y="21"/>
                    <a:pt x="83" y="21"/>
                    <a:pt x="83" y="21"/>
                  </a:cubicBezTo>
                  <a:cubicBezTo>
                    <a:pt x="82" y="21"/>
                    <a:pt x="82" y="21"/>
                    <a:pt x="82" y="21"/>
                  </a:cubicBezTo>
                  <a:cubicBezTo>
                    <a:pt x="78" y="21"/>
                    <a:pt x="75" y="22"/>
                    <a:pt x="72" y="22"/>
                  </a:cubicBezTo>
                  <a:cubicBezTo>
                    <a:pt x="72" y="11"/>
                    <a:pt x="72" y="11"/>
                    <a:pt x="72" y="11"/>
                  </a:cubicBezTo>
                  <a:cubicBezTo>
                    <a:pt x="46" y="11"/>
                    <a:pt x="46" y="11"/>
                    <a:pt x="46" y="11"/>
                  </a:cubicBezTo>
                  <a:cubicBezTo>
                    <a:pt x="46" y="31"/>
                    <a:pt x="46" y="31"/>
                    <a:pt x="46" y="31"/>
                  </a:cubicBezTo>
                  <a:cubicBezTo>
                    <a:pt x="42" y="33"/>
                    <a:pt x="38" y="36"/>
                    <a:pt x="35" y="39"/>
                  </a:cubicBezTo>
                  <a:close/>
                  <a:moveTo>
                    <a:pt x="174" y="187"/>
                  </a:moveTo>
                  <a:cubicBezTo>
                    <a:pt x="174" y="95"/>
                    <a:pt x="174" y="95"/>
                    <a:pt x="174" y="95"/>
                  </a:cubicBezTo>
                  <a:cubicBezTo>
                    <a:pt x="174" y="60"/>
                    <a:pt x="146" y="33"/>
                    <a:pt x="112" y="33"/>
                  </a:cubicBezTo>
                  <a:cubicBezTo>
                    <a:pt x="82" y="33"/>
                    <a:pt x="82" y="33"/>
                    <a:pt x="82" y="33"/>
                  </a:cubicBezTo>
                  <a:cubicBezTo>
                    <a:pt x="48" y="33"/>
                    <a:pt x="20" y="60"/>
                    <a:pt x="20" y="95"/>
                  </a:cubicBezTo>
                  <a:cubicBezTo>
                    <a:pt x="20" y="187"/>
                    <a:pt x="20" y="187"/>
                    <a:pt x="20" y="187"/>
                  </a:cubicBezTo>
                  <a:cubicBezTo>
                    <a:pt x="0" y="187"/>
                    <a:pt x="0" y="187"/>
                    <a:pt x="0" y="187"/>
                  </a:cubicBezTo>
                  <a:cubicBezTo>
                    <a:pt x="0" y="233"/>
                    <a:pt x="0" y="233"/>
                    <a:pt x="0" y="233"/>
                  </a:cubicBezTo>
                  <a:cubicBezTo>
                    <a:pt x="0" y="241"/>
                    <a:pt x="4" y="244"/>
                    <a:pt x="11" y="244"/>
                  </a:cubicBezTo>
                  <a:cubicBezTo>
                    <a:pt x="20" y="244"/>
                    <a:pt x="20" y="244"/>
                    <a:pt x="20" y="244"/>
                  </a:cubicBezTo>
                  <a:cubicBezTo>
                    <a:pt x="20" y="262"/>
                    <a:pt x="20" y="262"/>
                    <a:pt x="20" y="262"/>
                  </a:cubicBezTo>
                  <a:cubicBezTo>
                    <a:pt x="20" y="274"/>
                    <a:pt x="29" y="283"/>
                    <a:pt x="41" y="283"/>
                  </a:cubicBezTo>
                  <a:cubicBezTo>
                    <a:pt x="60" y="283"/>
                    <a:pt x="60" y="283"/>
                    <a:pt x="60" y="283"/>
                  </a:cubicBezTo>
                  <a:cubicBezTo>
                    <a:pt x="60" y="244"/>
                    <a:pt x="60" y="244"/>
                    <a:pt x="60" y="244"/>
                  </a:cubicBezTo>
                  <a:cubicBezTo>
                    <a:pt x="38" y="244"/>
                    <a:pt x="38" y="244"/>
                    <a:pt x="38" y="244"/>
                  </a:cubicBezTo>
                  <a:cubicBezTo>
                    <a:pt x="38" y="116"/>
                    <a:pt x="38" y="116"/>
                    <a:pt x="38" y="116"/>
                  </a:cubicBezTo>
                  <a:cubicBezTo>
                    <a:pt x="38" y="93"/>
                    <a:pt x="56" y="75"/>
                    <a:pt x="79" y="75"/>
                  </a:cubicBezTo>
                  <a:cubicBezTo>
                    <a:pt x="115" y="75"/>
                    <a:pt x="115" y="75"/>
                    <a:pt x="115" y="75"/>
                  </a:cubicBezTo>
                  <a:cubicBezTo>
                    <a:pt x="137" y="75"/>
                    <a:pt x="156" y="93"/>
                    <a:pt x="156" y="116"/>
                  </a:cubicBezTo>
                  <a:cubicBezTo>
                    <a:pt x="156" y="244"/>
                    <a:pt x="156" y="244"/>
                    <a:pt x="156" y="244"/>
                  </a:cubicBezTo>
                  <a:cubicBezTo>
                    <a:pt x="134" y="244"/>
                    <a:pt x="134" y="244"/>
                    <a:pt x="134" y="244"/>
                  </a:cubicBezTo>
                  <a:cubicBezTo>
                    <a:pt x="134" y="283"/>
                    <a:pt x="134" y="283"/>
                    <a:pt x="134" y="283"/>
                  </a:cubicBezTo>
                  <a:cubicBezTo>
                    <a:pt x="153" y="283"/>
                    <a:pt x="153" y="283"/>
                    <a:pt x="153" y="283"/>
                  </a:cubicBezTo>
                  <a:cubicBezTo>
                    <a:pt x="164" y="283"/>
                    <a:pt x="174" y="274"/>
                    <a:pt x="174" y="262"/>
                  </a:cubicBezTo>
                  <a:cubicBezTo>
                    <a:pt x="174" y="244"/>
                    <a:pt x="174" y="244"/>
                    <a:pt x="174" y="244"/>
                  </a:cubicBezTo>
                  <a:cubicBezTo>
                    <a:pt x="183" y="244"/>
                    <a:pt x="183" y="244"/>
                    <a:pt x="183" y="244"/>
                  </a:cubicBezTo>
                  <a:cubicBezTo>
                    <a:pt x="190" y="244"/>
                    <a:pt x="194" y="241"/>
                    <a:pt x="194" y="233"/>
                  </a:cubicBezTo>
                  <a:cubicBezTo>
                    <a:pt x="194" y="187"/>
                    <a:pt x="194" y="187"/>
                    <a:pt x="194" y="187"/>
                  </a:cubicBezTo>
                  <a:lnTo>
                    <a:pt x="174" y="187"/>
                  </a:lnTo>
                  <a:close/>
                  <a:moveTo>
                    <a:pt x="110" y="60"/>
                  </a:moveTo>
                  <a:cubicBezTo>
                    <a:pt x="84" y="60"/>
                    <a:pt x="84" y="60"/>
                    <a:pt x="84" y="60"/>
                  </a:cubicBezTo>
                  <a:cubicBezTo>
                    <a:pt x="80" y="60"/>
                    <a:pt x="78" y="57"/>
                    <a:pt x="78" y="54"/>
                  </a:cubicBezTo>
                  <a:cubicBezTo>
                    <a:pt x="78" y="51"/>
                    <a:pt x="80" y="48"/>
                    <a:pt x="84" y="48"/>
                  </a:cubicBezTo>
                  <a:cubicBezTo>
                    <a:pt x="110" y="48"/>
                    <a:pt x="110" y="48"/>
                    <a:pt x="110" y="48"/>
                  </a:cubicBezTo>
                  <a:cubicBezTo>
                    <a:pt x="114" y="48"/>
                    <a:pt x="116" y="51"/>
                    <a:pt x="116" y="54"/>
                  </a:cubicBezTo>
                  <a:cubicBezTo>
                    <a:pt x="116" y="57"/>
                    <a:pt x="114" y="60"/>
                    <a:pt x="110" y="60"/>
                  </a:cubicBezTo>
                  <a:close/>
                </a:path>
              </a:pathLst>
            </a:custGeom>
            <a:solidFill>
              <a:schemeClr val="bg1"/>
            </a:solidFill>
            <a:ln>
              <a:noFill/>
            </a:ln>
          </p:spPr>
          <p:txBody>
            <a:bodyPr wrap="square" anchor="ctr">
              <a:normAutofit fontScale="92500" lnSpcReduction="10000"/>
            </a:bodyPr>
            <a:lstStyle/>
            <a:p>
              <a:pPr algn="just"/>
              <a:endParaRPr lang="zh-CN" altLang="en-US" sz="2400"/>
            </a:p>
          </p:txBody>
        </p:sp>
        <p:sp>
          <p:nvSpPr>
            <p:cNvPr id="34" name="矩形 33"/>
            <p:cNvSpPr/>
            <p:nvPr>
              <p:custDataLst>
                <p:tags r:id="rId12"/>
              </p:custDataLst>
            </p:nvPr>
          </p:nvSpPr>
          <p:spPr>
            <a:xfrm>
              <a:off x="1374270" y="3104045"/>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35" name="矩形 34"/>
            <p:cNvSpPr/>
            <p:nvPr>
              <p:custDataLst>
                <p:tags r:id="rId13"/>
              </p:custDataLst>
            </p:nvPr>
          </p:nvSpPr>
          <p:spPr>
            <a:xfrm>
              <a:off x="1393319" y="3527675"/>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36" name="组合 35"/>
          <p:cNvGrpSpPr/>
          <p:nvPr>
            <p:custDataLst>
              <p:tags r:id="rId4"/>
            </p:custDataLst>
          </p:nvPr>
        </p:nvGrpSpPr>
        <p:grpSpPr>
          <a:xfrm>
            <a:off x="6634817" y="5096186"/>
            <a:ext cx="4289857" cy="1167637"/>
            <a:chOff x="506508" y="4206193"/>
            <a:chExt cx="4563202" cy="1242037"/>
          </a:xfrm>
        </p:grpSpPr>
        <p:sp>
          <p:nvSpPr>
            <p:cNvPr id="37" name="椭圆 36"/>
            <p:cNvSpPr/>
            <p:nvPr>
              <p:custDataLst>
                <p:tags r:id="rId6"/>
              </p:custDataLst>
            </p:nvPr>
          </p:nvSpPr>
          <p:spPr>
            <a:xfrm>
              <a:off x="506508" y="433097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38" name="KSO_Shape"/>
            <p:cNvSpPr/>
            <p:nvPr>
              <p:custDataLst>
                <p:tags r:id="rId7"/>
              </p:custDataLst>
            </p:nvPr>
          </p:nvSpPr>
          <p:spPr bwMode="auto">
            <a:xfrm>
              <a:off x="689428" y="4551356"/>
              <a:ext cx="433938" cy="361615"/>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p:spPr>
          <p:txBody>
            <a:bodyPr wrap="square" anchor="ctr">
              <a:normAutofit fontScale="85000" lnSpcReduction="20000"/>
            </a:bodyPr>
            <a:lstStyle/>
            <a:p>
              <a:pPr algn="just"/>
              <a:endParaRPr lang="zh-CN" altLang="en-US" sz="2400"/>
            </a:p>
          </p:txBody>
        </p:sp>
        <p:sp>
          <p:nvSpPr>
            <p:cNvPr id="39" name="矩形 38"/>
            <p:cNvSpPr/>
            <p:nvPr>
              <p:custDataLst>
                <p:tags r:id="rId8"/>
              </p:custDataLst>
            </p:nvPr>
          </p:nvSpPr>
          <p:spPr>
            <a:xfrm>
              <a:off x="1374270" y="4206193"/>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40" name="矩形 39"/>
            <p:cNvSpPr/>
            <p:nvPr>
              <p:custDataLst>
                <p:tags r:id="rId9"/>
              </p:custDataLst>
            </p:nvPr>
          </p:nvSpPr>
          <p:spPr>
            <a:xfrm>
              <a:off x="1393319" y="4629823"/>
              <a:ext cx="3676391" cy="818407"/>
            </a:xfrm>
            <a:prstGeom prst="rect">
              <a:avLst/>
            </a:prstGeom>
          </p:spPr>
          <p:txBody>
            <a:bodyPr wrap="square" anchor="t" anchorCtr="0">
              <a:normAutofit/>
            </a:bodyPr>
            <a:lstStyle/>
            <a:p>
              <a:r>
                <a:rPr lang="en-US" altLang="zh-CN" sz="2000" dirty="0">
                  <a:solidFill>
                    <a:schemeClr val="bg1"/>
                  </a:solidFill>
                </a:rPr>
                <a:t>Lorem ipsum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sp>
        <p:nvSpPr>
          <p:cNvPr id="18" name="文本框 17"/>
          <p:cNvSpPr txBox="1"/>
          <p:nvPr>
            <p:custDataLst>
              <p:tags r:id="rId5"/>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custDataLst>
              <p:tags r:id="rId2"/>
            </p:custDataLst>
          </p:nvPr>
        </p:nvGrpSpPr>
        <p:grpSpPr>
          <a:xfrm>
            <a:off x="1279316" y="2291632"/>
            <a:ext cx="4289857" cy="1167637"/>
            <a:chOff x="506508" y="2001897"/>
            <a:chExt cx="4563202" cy="1242037"/>
          </a:xfrm>
        </p:grpSpPr>
        <p:sp>
          <p:nvSpPr>
            <p:cNvPr id="26" name="椭圆 25"/>
            <p:cNvSpPr/>
            <p:nvPr>
              <p:custDataLst>
                <p:tags r:id="rId19"/>
              </p:custDataLst>
            </p:nvPr>
          </p:nvSpPr>
          <p:spPr>
            <a:xfrm>
              <a:off x="506508" y="215689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27" name="KSO_Shape"/>
            <p:cNvSpPr/>
            <p:nvPr>
              <p:custDataLst>
                <p:tags r:id="rId20"/>
              </p:custDataLst>
            </p:nvPr>
          </p:nvSpPr>
          <p:spPr bwMode="auto">
            <a:xfrm>
              <a:off x="761390" y="2339814"/>
              <a:ext cx="290015" cy="433938"/>
            </a:xfrm>
            <a:custGeom>
              <a:avLst/>
              <a:gdLst>
                <a:gd name="T0" fmla="*/ 104429661 w 7471"/>
                <a:gd name="T1" fmla="*/ 58182 h 11165"/>
                <a:gd name="T2" fmla="*/ 118849719 w 7471"/>
                <a:gd name="T3" fmla="*/ 465799 h 11165"/>
                <a:gd name="T4" fmla="*/ 133095441 w 7471"/>
                <a:gd name="T5" fmla="*/ 2765620 h 11165"/>
                <a:gd name="T6" fmla="*/ 146934211 w 7471"/>
                <a:gd name="T7" fmla="*/ 6957814 h 11165"/>
                <a:gd name="T8" fmla="*/ 158214361 w 7471"/>
                <a:gd name="T9" fmla="*/ 11994078 h 11165"/>
                <a:gd name="T10" fmla="*/ 172925318 w 7471"/>
                <a:gd name="T11" fmla="*/ 21077166 h 11165"/>
                <a:gd name="T12" fmla="*/ 186008124 w 7471"/>
                <a:gd name="T13" fmla="*/ 32430727 h 11165"/>
                <a:gd name="T14" fmla="*/ 197113939 w 7471"/>
                <a:gd name="T15" fmla="*/ 45676833 h 11165"/>
                <a:gd name="T16" fmla="*/ 205981174 w 7471"/>
                <a:gd name="T17" fmla="*/ 60523889 h 11165"/>
                <a:gd name="T18" fmla="*/ 211388631 w 7471"/>
                <a:gd name="T19" fmla="*/ 73595277 h 11165"/>
                <a:gd name="T20" fmla="*/ 215226220 w 7471"/>
                <a:gd name="T21" fmla="*/ 87918352 h 11165"/>
                <a:gd name="T22" fmla="*/ 217028706 w 7471"/>
                <a:gd name="T23" fmla="*/ 102619867 h 11165"/>
                <a:gd name="T24" fmla="*/ 217028706 w 7471"/>
                <a:gd name="T25" fmla="*/ 114293858 h 11165"/>
                <a:gd name="T26" fmla="*/ 214383174 w 7471"/>
                <a:gd name="T27" fmla="*/ 134555789 h 11165"/>
                <a:gd name="T28" fmla="*/ 210225715 w 7471"/>
                <a:gd name="T29" fmla="*/ 152576082 h 11165"/>
                <a:gd name="T30" fmla="*/ 202085303 w 7471"/>
                <a:gd name="T31" fmla="*/ 178689682 h 11165"/>
                <a:gd name="T32" fmla="*/ 188043227 w 7471"/>
                <a:gd name="T33" fmla="*/ 215167063 h 11165"/>
                <a:gd name="T34" fmla="*/ 170744850 w 7471"/>
                <a:gd name="T35" fmla="*/ 258776804 h 11165"/>
                <a:gd name="T36" fmla="*/ 163621989 w 7471"/>
                <a:gd name="T37" fmla="*/ 280640027 h 11165"/>
                <a:gd name="T38" fmla="*/ 156847968 w 7471"/>
                <a:gd name="T39" fmla="*/ 310188770 h 11165"/>
                <a:gd name="T40" fmla="*/ 62041506 w 7471"/>
                <a:gd name="T41" fmla="*/ 318689352 h 11165"/>
                <a:gd name="T42" fmla="*/ 55470962 w 7471"/>
                <a:gd name="T43" fmla="*/ 283900452 h 11165"/>
                <a:gd name="T44" fmla="*/ 51546120 w 7471"/>
                <a:gd name="T45" fmla="*/ 268820496 h 11165"/>
                <a:gd name="T46" fmla="*/ 42533520 w 7471"/>
                <a:gd name="T47" fmla="*/ 244861346 h 11165"/>
                <a:gd name="T48" fmla="*/ 23403687 w 7471"/>
                <a:gd name="T49" fmla="*/ 198864255 h 11165"/>
                <a:gd name="T50" fmla="*/ 11512767 w 7471"/>
                <a:gd name="T51" fmla="*/ 166782793 h 11165"/>
                <a:gd name="T52" fmla="*/ 5698357 w 7471"/>
                <a:gd name="T53" fmla="*/ 146986661 h 11165"/>
                <a:gd name="T54" fmla="*/ 1947850 w 7471"/>
                <a:gd name="T55" fmla="*/ 129665066 h 11165"/>
                <a:gd name="T56" fmla="*/ 29141 w 7471"/>
                <a:gd name="T57" fmla="*/ 112081396 h 11165"/>
                <a:gd name="T58" fmla="*/ 610599 w 7471"/>
                <a:gd name="T59" fmla="*/ 96826552 h 11165"/>
                <a:gd name="T60" fmla="*/ 3982954 w 7471"/>
                <a:gd name="T61" fmla="*/ 79388593 h 11165"/>
                <a:gd name="T62" fmla="*/ 10175516 w 7471"/>
                <a:gd name="T63" fmla="*/ 62707345 h 11165"/>
                <a:gd name="T64" fmla="*/ 18926357 w 7471"/>
                <a:gd name="T65" fmla="*/ 47248777 h 11165"/>
                <a:gd name="T66" fmla="*/ 28346080 w 7471"/>
                <a:gd name="T67" fmla="*/ 35400240 h 11165"/>
                <a:gd name="T68" fmla="*/ 40818287 w 7471"/>
                <a:gd name="T69" fmla="*/ 23697245 h 11165"/>
                <a:gd name="T70" fmla="*/ 55005898 w 7471"/>
                <a:gd name="T71" fmla="*/ 14119352 h 11165"/>
                <a:gd name="T72" fmla="*/ 70472648 w 7471"/>
                <a:gd name="T73" fmla="*/ 6841279 h 11165"/>
                <a:gd name="T74" fmla="*/ 86898667 w 7471"/>
                <a:gd name="T75" fmla="*/ 2154279 h 11165"/>
                <a:gd name="T76" fmla="*/ 133008188 w 7471"/>
                <a:gd name="T77" fmla="*/ 236884575 h 11165"/>
                <a:gd name="T78" fmla="*/ 165831427 w 7471"/>
                <a:gd name="T79" fmla="*/ 257059318 h 11165"/>
                <a:gd name="T80" fmla="*/ 182606458 w 7471"/>
                <a:gd name="T81" fmla="*/ 214788622 h 11165"/>
                <a:gd name="T82" fmla="*/ 194410124 w 7471"/>
                <a:gd name="T83" fmla="*/ 183638758 h 11165"/>
                <a:gd name="T84" fmla="*/ 197491750 w 7471"/>
                <a:gd name="T85" fmla="*/ 171178710 h 11165"/>
                <a:gd name="T86" fmla="*/ 186618553 w 7471"/>
                <a:gd name="T87" fmla="*/ 184395639 h 11165"/>
                <a:gd name="T88" fmla="*/ 173768364 w 7471"/>
                <a:gd name="T89" fmla="*/ 195720195 h 11165"/>
                <a:gd name="T90" fmla="*/ 159290024 w 7471"/>
                <a:gd name="T91" fmla="*/ 204919647 h 11165"/>
                <a:gd name="T92" fmla="*/ 143619798 w 7471"/>
                <a:gd name="T93" fmla="*/ 211760926 h 11165"/>
                <a:gd name="T94" fmla="*/ 21513948 w 7471"/>
                <a:gd name="T95" fmla="*/ 177001202 h 11165"/>
                <a:gd name="T96" fmla="*/ 35963146 w 7471"/>
                <a:gd name="T97" fmla="*/ 215953120 h 11165"/>
                <a:gd name="T98" fmla="*/ 69891190 w 7471"/>
                <a:gd name="T99" fmla="*/ 259853944 h 11165"/>
                <a:gd name="T100" fmla="*/ 74077619 w 7471"/>
                <a:gd name="T101" fmla="*/ 211935644 h 11165"/>
                <a:gd name="T102" fmla="*/ 59308551 w 7471"/>
                <a:gd name="T103" fmla="*/ 205676528 h 11165"/>
                <a:gd name="T104" fmla="*/ 45557204 w 7471"/>
                <a:gd name="T105" fmla="*/ 197292310 h 11165"/>
                <a:gd name="T106" fmla="*/ 33172080 w 7471"/>
                <a:gd name="T107" fmla="*/ 187044724 h 11165"/>
                <a:gd name="T108" fmla="*/ 22473388 w 7471"/>
                <a:gd name="T109" fmla="*/ 175050646 h 11165"/>
                <a:gd name="T110" fmla="*/ 87451155 w 7471"/>
                <a:gd name="T111" fmla="*/ 237292192 h 11165"/>
                <a:gd name="T112" fmla="*/ 124257347 w 7471"/>
                <a:gd name="T113" fmla="*/ 259912296 h 11165"/>
                <a:gd name="T114" fmla="*/ 125391122 w 7471"/>
                <a:gd name="T115" fmla="*/ 216186020 h 11165"/>
                <a:gd name="T116" fmla="*/ 104545885 w 7471"/>
                <a:gd name="T117" fmla="*/ 217408701 h 11165"/>
                <a:gd name="T118" fmla="*/ 83817042 w 7471"/>
                <a:gd name="T119" fmla="*/ 214643081 h 111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71" h="11165">
                  <a:moveTo>
                    <a:pt x="3238" y="33"/>
                  </a:moveTo>
                  <a:lnTo>
                    <a:pt x="3238" y="33"/>
                  </a:lnTo>
                  <a:lnTo>
                    <a:pt x="3309" y="24"/>
                  </a:lnTo>
                  <a:lnTo>
                    <a:pt x="3379" y="16"/>
                  </a:lnTo>
                  <a:lnTo>
                    <a:pt x="3449" y="11"/>
                  </a:lnTo>
                  <a:lnTo>
                    <a:pt x="3520" y="6"/>
                  </a:lnTo>
                  <a:lnTo>
                    <a:pt x="3592" y="2"/>
                  </a:lnTo>
                  <a:lnTo>
                    <a:pt x="3663" y="0"/>
                  </a:lnTo>
                  <a:lnTo>
                    <a:pt x="3733" y="0"/>
                  </a:lnTo>
                  <a:lnTo>
                    <a:pt x="3804" y="0"/>
                  </a:lnTo>
                  <a:lnTo>
                    <a:pt x="3875" y="2"/>
                  </a:lnTo>
                  <a:lnTo>
                    <a:pt x="3947" y="5"/>
                  </a:lnTo>
                  <a:lnTo>
                    <a:pt x="4018" y="9"/>
                  </a:lnTo>
                  <a:lnTo>
                    <a:pt x="4088" y="16"/>
                  </a:lnTo>
                  <a:lnTo>
                    <a:pt x="4159" y="23"/>
                  </a:lnTo>
                  <a:lnTo>
                    <a:pt x="4229" y="32"/>
                  </a:lnTo>
                  <a:lnTo>
                    <a:pt x="4299" y="42"/>
                  </a:lnTo>
                  <a:lnTo>
                    <a:pt x="4370" y="53"/>
                  </a:lnTo>
                  <a:lnTo>
                    <a:pt x="4439" y="65"/>
                  </a:lnTo>
                  <a:lnTo>
                    <a:pt x="4509" y="80"/>
                  </a:lnTo>
                  <a:lnTo>
                    <a:pt x="4578" y="95"/>
                  </a:lnTo>
                  <a:lnTo>
                    <a:pt x="4647" y="111"/>
                  </a:lnTo>
                  <a:lnTo>
                    <a:pt x="4716" y="130"/>
                  </a:lnTo>
                  <a:lnTo>
                    <a:pt x="4784" y="148"/>
                  </a:lnTo>
                  <a:lnTo>
                    <a:pt x="4853" y="170"/>
                  </a:lnTo>
                  <a:lnTo>
                    <a:pt x="4920" y="191"/>
                  </a:lnTo>
                  <a:lnTo>
                    <a:pt x="4987" y="214"/>
                  </a:lnTo>
                  <a:lnTo>
                    <a:pt x="5054" y="239"/>
                  </a:lnTo>
                  <a:lnTo>
                    <a:pt x="5119" y="264"/>
                  </a:lnTo>
                  <a:lnTo>
                    <a:pt x="5185" y="291"/>
                  </a:lnTo>
                  <a:lnTo>
                    <a:pt x="5251" y="320"/>
                  </a:lnTo>
                  <a:lnTo>
                    <a:pt x="5315" y="348"/>
                  </a:lnTo>
                  <a:lnTo>
                    <a:pt x="5379" y="379"/>
                  </a:lnTo>
                  <a:lnTo>
                    <a:pt x="5442" y="412"/>
                  </a:lnTo>
                  <a:lnTo>
                    <a:pt x="5518" y="451"/>
                  </a:lnTo>
                  <a:lnTo>
                    <a:pt x="5592" y="492"/>
                  </a:lnTo>
                  <a:lnTo>
                    <a:pt x="5665" y="536"/>
                  </a:lnTo>
                  <a:lnTo>
                    <a:pt x="5737" y="580"/>
                  </a:lnTo>
                  <a:lnTo>
                    <a:pt x="5809" y="626"/>
                  </a:lnTo>
                  <a:lnTo>
                    <a:pt x="5879" y="675"/>
                  </a:lnTo>
                  <a:lnTo>
                    <a:pt x="5948" y="724"/>
                  </a:lnTo>
                  <a:lnTo>
                    <a:pt x="6017" y="775"/>
                  </a:lnTo>
                  <a:lnTo>
                    <a:pt x="6084" y="828"/>
                  </a:lnTo>
                  <a:lnTo>
                    <a:pt x="6148" y="883"/>
                  </a:lnTo>
                  <a:lnTo>
                    <a:pt x="6213" y="939"/>
                  </a:lnTo>
                  <a:lnTo>
                    <a:pt x="6276" y="996"/>
                  </a:lnTo>
                  <a:lnTo>
                    <a:pt x="6337" y="1054"/>
                  </a:lnTo>
                  <a:lnTo>
                    <a:pt x="6398" y="1114"/>
                  </a:lnTo>
                  <a:lnTo>
                    <a:pt x="6457" y="1176"/>
                  </a:lnTo>
                  <a:lnTo>
                    <a:pt x="6514" y="1238"/>
                  </a:lnTo>
                  <a:lnTo>
                    <a:pt x="6570" y="1302"/>
                  </a:lnTo>
                  <a:lnTo>
                    <a:pt x="6625" y="1367"/>
                  </a:lnTo>
                  <a:lnTo>
                    <a:pt x="6678" y="1433"/>
                  </a:lnTo>
                  <a:lnTo>
                    <a:pt x="6730" y="1501"/>
                  </a:lnTo>
                  <a:lnTo>
                    <a:pt x="6780" y="1569"/>
                  </a:lnTo>
                  <a:lnTo>
                    <a:pt x="6828" y="1639"/>
                  </a:lnTo>
                  <a:lnTo>
                    <a:pt x="6875" y="1711"/>
                  </a:lnTo>
                  <a:lnTo>
                    <a:pt x="6921" y="1781"/>
                  </a:lnTo>
                  <a:lnTo>
                    <a:pt x="6965" y="1855"/>
                  </a:lnTo>
                  <a:lnTo>
                    <a:pt x="7007" y="1929"/>
                  </a:lnTo>
                  <a:lnTo>
                    <a:pt x="7046" y="2004"/>
                  </a:lnTo>
                  <a:lnTo>
                    <a:pt x="7085" y="2079"/>
                  </a:lnTo>
                  <a:lnTo>
                    <a:pt x="7122" y="2156"/>
                  </a:lnTo>
                  <a:lnTo>
                    <a:pt x="7157" y="2234"/>
                  </a:lnTo>
                  <a:lnTo>
                    <a:pt x="7190" y="2313"/>
                  </a:lnTo>
                  <a:lnTo>
                    <a:pt x="7221" y="2391"/>
                  </a:lnTo>
                  <a:lnTo>
                    <a:pt x="7247" y="2459"/>
                  </a:lnTo>
                  <a:lnTo>
                    <a:pt x="7271" y="2528"/>
                  </a:lnTo>
                  <a:lnTo>
                    <a:pt x="7295" y="2597"/>
                  </a:lnTo>
                  <a:lnTo>
                    <a:pt x="7316" y="2666"/>
                  </a:lnTo>
                  <a:lnTo>
                    <a:pt x="7336" y="2737"/>
                  </a:lnTo>
                  <a:lnTo>
                    <a:pt x="7354" y="2806"/>
                  </a:lnTo>
                  <a:lnTo>
                    <a:pt x="7372" y="2877"/>
                  </a:lnTo>
                  <a:lnTo>
                    <a:pt x="7388" y="2949"/>
                  </a:lnTo>
                  <a:lnTo>
                    <a:pt x="7403" y="3020"/>
                  </a:lnTo>
                  <a:lnTo>
                    <a:pt x="7415" y="3092"/>
                  </a:lnTo>
                  <a:lnTo>
                    <a:pt x="7427" y="3164"/>
                  </a:lnTo>
                  <a:lnTo>
                    <a:pt x="7437" y="3236"/>
                  </a:lnTo>
                  <a:lnTo>
                    <a:pt x="7446" y="3308"/>
                  </a:lnTo>
                  <a:lnTo>
                    <a:pt x="7453" y="3380"/>
                  </a:lnTo>
                  <a:lnTo>
                    <a:pt x="7460" y="3453"/>
                  </a:lnTo>
                  <a:lnTo>
                    <a:pt x="7465" y="3525"/>
                  </a:lnTo>
                  <a:lnTo>
                    <a:pt x="7467" y="3576"/>
                  </a:lnTo>
                  <a:lnTo>
                    <a:pt x="7470" y="3625"/>
                  </a:lnTo>
                  <a:lnTo>
                    <a:pt x="7470" y="3676"/>
                  </a:lnTo>
                  <a:lnTo>
                    <a:pt x="7471" y="3726"/>
                  </a:lnTo>
                  <a:lnTo>
                    <a:pt x="7470" y="3826"/>
                  </a:lnTo>
                  <a:lnTo>
                    <a:pt x="7465" y="3926"/>
                  </a:lnTo>
                  <a:lnTo>
                    <a:pt x="7458" y="4026"/>
                  </a:lnTo>
                  <a:lnTo>
                    <a:pt x="7450" y="4125"/>
                  </a:lnTo>
                  <a:lnTo>
                    <a:pt x="7439" y="4225"/>
                  </a:lnTo>
                  <a:lnTo>
                    <a:pt x="7425" y="4325"/>
                  </a:lnTo>
                  <a:lnTo>
                    <a:pt x="7410" y="4423"/>
                  </a:lnTo>
                  <a:lnTo>
                    <a:pt x="7393" y="4523"/>
                  </a:lnTo>
                  <a:lnTo>
                    <a:pt x="7374" y="4622"/>
                  </a:lnTo>
                  <a:lnTo>
                    <a:pt x="7354" y="4720"/>
                  </a:lnTo>
                  <a:lnTo>
                    <a:pt x="7334" y="4818"/>
                  </a:lnTo>
                  <a:lnTo>
                    <a:pt x="7312" y="4916"/>
                  </a:lnTo>
                  <a:lnTo>
                    <a:pt x="7288" y="5013"/>
                  </a:lnTo>
                  <a:lnTo>
                    <a:pt x="7265" y="5111"/>
                  </a:lnTo>
                  <a:lnTo>
                    <a:pt x="7231" y="5241"/>
                  </a:lnTo>
                  <a:lnTo>
                    <a:pt x="7195" y="5370"/>
                  </a:lnTo>
                  <a:lnTo>
                    <a:pt x="7158" y="5499"/>
                  </a:lnTo>
                  <a:lnTo>
                    <a:pt x="7120" y="5628"/>
                  </a:lnTo>
                  <a:lnTo>
                    <a:pt x="7079" y="5756"/>
                  </a:lnTo>
                  <a:lnTo>
                    <a:pt x="7038" y="5884"/>
                  </a:lnTo>
                  <a:lnTo>
                    <a:pt x="6994" y="6010"/>
                  </a:lnTo>
                  <a:lnTo>
                    <a:pt x="6951" y="6138"/>
                  </a:lnTo>
                  <a:lnTo>
                    <a:pt x="6906" y="6265"/>
                  </a:lnTo>
                  <a:lnTo>
                    <a:pt x="6860" y="6390"/>
                  </a:lnTo>
                  <a:lnTo>
                    <a:pt x="6813" y="6517"/>
                  </a:lnTo>
                  <a:lnTo>
                    <a:pt x="6766" y="6642"/>
                  </a:lnTo>
                  <a:lnTo>
                    <a:pt x="6668" y="6893"/>
                  </a:lnTo>
                  <a:lnTo>
                    <a:pt x="6569" y="7142"/>
                  </a:lnTo>
                  <a:lnTo>
                    <a:pt x="6468" y="7391"/>
                  </a:lnTo>
                  <a:lnTo>
                    <a:pt x="6366" y="7640"/>
                  </a:lnTo>
                  <a:lnTo>
                    <a:pt x="6265" y="7889"/>
                  </a:lnTo>
                  <a:lnTo>
                    <a:pt x="6164" y="8138"/>
                  </a:lnTo>
                  <a:lnTo>
                    <a:pt x="6065" y="8388"/>
                  </a:lnTo>
                  <a:lnTo>
                    <a:pt x="5968" y="8639"/>
                  </a:lnTo>
                  <a:lnTo>
                    <a:pt x="5920" y="8764"/>
                  </a:lnTo>
                  <a:lnTo>
                    <a:pt x="5873" y="8889"/>
                  </a:lnTo>
                  <a:lnTo>
                    <a:pt x="5827" y="9016"/>
                  </a:lnTo>
                  <a:lnTo>
                    <a:pt x="5782" y="9142"/>
                  </a:lnTo>
                  <a:lnTo>
                    <a:pt x="5740" y="9265"/>
                  </a:lnTo>
                  <a:lnTo>
                    <a:pt x="5701" y="9389"/>
                  </a:lnTo>
                  <a:lnTo>
                    <a:pt x="5664" y="9515"/>
                  </a:lnTo>
                  <a:lnTo>
                    <a:pt x="5628" y="9640"/>
                  </a:lnTo>
                  <a:lnTo>
                    <a:pt x="5595" y="9765"/>
                  </a:lnTo>
                  <a:lnTo>
                    <a:pt x="5562" y="9892"/>
                  </a:lnTo>
                  <a:lnTo>
                    <a:pt x="5533" y="10018"/>
                  </a:lnTo>
                  <a:lnTo>
                    <a:pt x="5503" y="10145"/>
                  </a:lnTo>
                  <a:lnTo>
                    <a:pt x="5474" y="10272"/>
                  </a:lnTo>
                  <a:lnTo>
                    <a:pt x="5447" y="10399"/>
                  </a:lnTo>
                  <a:lnTo>
                    <a:pt x="5395" y="10655"/>
                  </a:lnTo>
                  <a:lnTo>
                    <a:pt x="5292" y="11165"/>
                  </a:lnTo>
                  <a:lnTo>
                    <a:pt x="3733" y="11165"/>
                  </a:lnTo>
                  <a:lnTo>
                    <a:pt x="2954" y="11165"/>
                  </a:lnTo>
                  <a:lnTo>
                    <a:pt x="2176" y="11164"/>
                  </a:lnTo>
                  <a:lnTo>
                    <a:pt x="2134" y="10947"/>
                  </a:lnTo>
                  <a:lnTo>
                    <a:pt x="2095" y="10729"/>
                  </a:lnTo>
                  <a:lnTo>
                    <a:pt x="2057" y="10511"/>
                  </a:lnTo>
                  <a:lnTo>
                    <a:pt x="2017" y="10294"/>
                  </a:lnTo>
                  <a:lnTo>
                    <a:pt x="1976" y="10077"/>
                  </a:lnTo>
                  <a:lnTo>
                    <a:pt x="1955" y="9968"/>
                  </a:lnTo>
                  <a:lnTo>
                    <a:pt x="1932" y="9860"/>
                  </a:lnTo>
                  <a:lnTo>
                    <a:pt x="1908" y="9752"/>
                  </a:lnTo>
                  <a:lnTo>
                    <a:pt x="1883" y="9644"/>
                  </a:lnTo>
                  <a:lnTo>
                    <a:pt x="1857" y="9537"/>
                  </a:lnTo>
                  <a:lnTo>
                    <a:pt x="1830" y="9430"/>
                  </a:lnTo>
                  <a:lnTo>
                    <a:pt x="1811" y="9364"/>
                  </a:lnTo>
                  <a:lnTo>
                    <a:pt x="1793" y="9300"/>
                  </a:lnTo>
                  <a:lnTo>
                    <a:pt x="1773" y="9234"/>
                  </a:lnTo>
                  <a:lnTo>
                    <a:pt x="1753" y="9170"/>
                  </a:lnTo>
                  <a:lnTo>
                    <a:pt x="1731" y="9106"/>
                  </a:lnTo>
                  <a:lnTo>
                    <a:pt x="1708" y="9042"/>
                  </a:lnTo>
                  <a:lnTo>
                    <a:pt x="1662" y="8915"/>
                  </a:lnTo>
                  <a:lnTo>
                    <a:pt x="1614" y="8789"/>
                  </a:lnTo>
                  <a:lnTo>
                    <a:pt x="1564" y="8662"/>
                  </a:lnTo>
                  <a:lnTo>
                    <a:pt x="1463" y="8411"/>
                  </a:lnTo>
                  <a:lnTo>
                    <a:pt x="1382" y="8213"/>
                  </a:lnTo>
                  <a:lnTo>
                    <a:pt x="1300" y="8016"/>
                  </a:lnTo>
                  <a:lnTo>
                    <a:pt x="1134" y="7621"/>
                  </a:lnTo>
                  <a:lnTo>
                    <a:pt x="968" y="7226"/>
                  </a:lnTo>
                  <a:lnTo>
                    <a:pt x="886" y="7029"/>
                  </a:lnTo>
                  <a:lnTo>
                    <a:pt x="805" y="6831"/>
                  </a:lnTo>
                  <a:lnTo>
                    <a:pt x="726" y="6632"/>
                  </a:lnTo>
                  <a:lnTo>
                    <a:pt x="649" y="6434"/>
                  </a:lnTo>
                  <a:lnTo>
                    <a:pt x="573" y="6233"/>
                  </a:lnTo>
                  <a:lnTo>
                    <a:pt x="500" y="6031"/>
                  </a:lnTo>
                  <a:lnTo>
                    <a:pt x="464" y="5931"/>
                  </a:lnTo>
                  <a:lnTo>
                    <a:pt x="429" y="5830"/>
                  </a:lnTo>
                  <a:lnTo>
                    <a:pt x="396" y="5729"/>
                  </a:lnTo>
                  <a:lnTo>
                    <a:pt x="362" y="5627"/>
                  </a:lnTo>
                  <a:lnTo>
                    <a:pt x="330" y="5525"/>
                  </a:lnTo>
                  <a:lnTo>
                    <a:pt x="299" y="5422"/>
                  </a:lnTo>
                  <a:lnTo>
                    <a:pt x="269" y="5320"/>
                  </a:lnTo>
                  <a:lnTo>
                    <a:pt x="239" y="5217"/>
                  </a:lnTo>
                  <a:lnTo>
                    <a:pt x="196" y="5049"/>
                  </a:lnTo>
                  <a:lnTo>
                    <a:pt x="175" y="4964"/>
                  </a:lnTo>
                  <a:lnTo>
                    <a:pt x="154" y="4880"/>
                  </a:lnTo>
                  <a:lnTo>
                    <a:pt x="134" y="4796"/>
                  </a:lnTo>
                  <a:lnTo>
                    <a:pt x="115" y="4710"/>
                  </a:lnTo>
                  <a:lnTo>
                    <a:pt x="98" y="4626"/>
                  </a:lnTo>
                  <a:lnTo>
                    <a:pt x="82" y="4540"/>
                  </a:lnTo>
                  <a:lnTo>
                    <a:pt x="67" y="4454"/>
                  </a:lnTo>
                  <a:lnTo>
                    <a:pt x="52" y="4369"/>
                  </a:lnTo>
                  <a:lnTo>
                    <a:pt x="39" y="4283"/>
                  </a:lnTo>
                  <a:lnTo>
                    <a:pt x="28" y="4196"/>
                  </a:lnTo>
                  <a:lnTo>
                    <a:pt x="20" y="4111"/>
                  </a:lnTo>
                  <a:lnTo>
                    <a:pt x="12" y="4024"/>
                  </a:lnTo>
                  <a:lnTo>
                    <a:pt x="6" y="3937"/>
                  </a:lnTo>
                  <a:lnTo>
                    <a:pt x="1" y="3850"/>
                  </a:lnTo>
                  <a:lnTo>
                    <a:pt x="0" y="3763"/>
                  </a:lnTo>
                  <a:lnTo>
                    <a:pt x="0" y="3675"/>
                  </a:lnTo>
                  <a:lnTo>
                    <a:pt x="2" y="3588"/>
                  </a:lnTo>
                  <a:lnTo>
                    <a:pt x="6" y="3501"/>
                  </a:lnTo>
                  <a:lnTo>
                    <a:pt x="12" y="3413"/>
                  </a:lnTo>
                  <a:lnTo>
                    <a:pt x="21" y="3326"/>
                  </a:lnTo>
                  <a:lnTo>
                    <a:pt x="32" y="3239"/>
                  </a:lnTo>
                  <a:lnTo>
                    <a:pt x="44" y="3154"/>
                  </a:lnTo>
                  <a:lnTo>
                    <a:pt x="58" y="3067"/>
                  </a:lnTo>
                  <a:lnTo>
                    <a:pt x="75" y="2981"/>
                  </a:lnTo>
                  <a:lnTo>
                    <a:pt x="94" y="2896"/>
                  </a:lnTo>
                  <a:lnTo>
                    <a:pt x="115" y="2811"/>
                  </a:lnTo>
                  <a:lnTo>
                    <a:pt x="137" y="2727"/>
                  </a:lnTo>
                  <a:lnTo>
                    <a:pt x="162" y="2643"/>
                  </a:lnTo>
                  <a:lnTo>
                    <a:pt x="188" y="2559"/>
                  </a:lnTo>
                  <a:lnTo>
                    <a:pt x="217" y="2478"/>
                  </a:lnTo>
                  <a:lnTo>
                    <a:pt x="247" y="2396"/>
                  </a:lnTo>
                  <a:lnTo>
                    <a:pt x="279" y="2314"/>
                  </a:lnTo>
                  <a:lnTo>
                    <a:pt x="314" y="2233"/>
                  </a:lnTo>
                  <a:lnTo>
                    <a:pt x="350" y="2154"/>
                  </a:lnTo>
                  <a:lnTo>
                    <a:pt x="387" y="2076"/>
                  </a:lnTo>
                  <a:lnTo>
                    <a:pt x="427" y="1997"/>
                  </a:lnTo>
                  <a:lnTo>
                    <a:pt x="468" y="1920"/>
                  </a:lnTo>
                  <a:lnTo>
                    <a:pt x="511" y="1845"/>
                  </a:lnTo>
                  <a:lnTo>
                    <a:pt x="556" y="1769"/>
                  </a:lnTo>
                  <a:lnTo>
                    <a:pt x="603" y="1696"/>
                  </a:lnTo>
                  <a:lnTo>
                    <a:pt x="651" y="1623"/>
                  </a:lnTo>
                  <a:lnTo>
                    <a:pt x="702" y="1552"/>
                  </a:lnTo>
                  <a:lnTo>
                    <a:pt x="754" y="1481"/>
                  </a:lnTo>
                  <a:lnTo>
                    <a:pt x="808" y="1412"/>
                  </a:lnTo>
                  <a:lnTo>
                    <a:pt x="862" y="1345"/>
                  </a:lnTo>
                  <a:lnTo>
                    <a:pt x="919" y="1278"/>
                  </a:lnTo>
                  <a:lnTo>
                    <a:pt x="975" y="1216"/>
                  </a:lnTo>
                  <a:lnTo>
                    <a:pt x="1033" y="1154"/>
                  </a:lnTo>
                  <a:lnTo>
                    <a:pt x="1092" y="1094"/>
                  </a:lnTo>
                  <a:lnTo>
                    <a:pt x="1151" y="1034"/>
                  </a:lnTo>
                  <a:lnTo>
                    <a:pt x="1213" y="977"/>
                  </a:lnTo>
                  <a:lnTo>
                    <a:pt x="1275" y="922"/>
                  </a:lnTo>
                  <a:lnTo>
                    <a:pt x="1340" y="867"/>
                  </a:lnTo>
                  <a:lnTo>
                    <a:pt x="1404" y="814"/>
                  </a:lnTo>
                  <a:lnTo>
                    <a:pt x="1471" y="763"/>
                  </a:lnTo>
                  <a:lnTo>
                    <a:pt x="1538" y="712"/>
                  </a:lnTo>
                  <a:lnTo>
                    <a:pt x="1607" y="663"/>
                  </a:lnTo>
                  <a:lnTo>
                    <a:pt x="1676" y="616"/>
                  </a:lnTo>
                  <a:lnTo>
                    <a:pt x="1747" y="570"/>
                  </a:lnTo>
                  <a:lnTo>
                    <a:pt x="1819" y="527"/>
                  </a:lnTo>
                  <a:lnTo>
                    <a:pt x="1892" y="485"/>
                  </a:lnTo>
                  <a:lnTo>
                    <a:pt x="1965" y="444"/>
                  </a:lnTo>
                  <a:lnTo>
                    <a:pt x="2040" y="405"/>
                  </a:lnTo>
                  <a:lnTo>
                    <a:pt x="2115" y="368"/>
                  </a:lnTo>
                  <a:lnTo>
                    <a:pt x="2191" y="332"/>
                  </a:lnTo>
                  <a:lnTo>
                    <a:pt x="2268" y="297"/>
                  </a:lnTo>
                  <a:lnTo>
                    <a:pt x="2346" y="265"/>
                  </a:lnTo>
                  <a:lnTo>
                    <a:pt x="2424" y="235"/>
                  </a:lnTo>
                  <a:lnTo>
                    <a:pt x="2502" y="207"/>
                  </a:lnTo>
                  <a:lnTo>
                    <a:pt x="2583" y="179"/>
                  </a:lnTo>
                  <a:lnTo>
                    <a:pt x="2663" y="155"/>
                  </a:lnTo>
                  <a:lnTo>
                    <a:pt x="2743" y="131"/>
                  </a:lnTo>
                  <a:lnTo>
                    <a:pt x="2825" y="110"/>
                  </a:lnTo>
                  <a:lnTo>
                    <a:pt x="2907" y="91"/>
                  </a:lnTo>
                  <a:lnTo>
                    <a:pt x="2989" y="74"/>
                  </a:lnTo>
                  <a:lnTo>
                    <a:pt x="3072" y="58"/>
                  </a:lnTo>
                  <a:lnTo>
                    <a:pt x="3155" y="44"/>
                  </a:lnTo>
                  <a:lnTo>
                    <a:pt x="3238" y="33"/>
                  </a:lnTo>
                  <a:close/>
                  <a:moveTo>
                    <a:pt x="4698" y="7347"/>
                  </a:moveTo>
                  <a:lnTo>
                    <a:pt x="4698" y="7347"/>
                  </a:lnTo>
                  <a:lnTo>
                    <a:pt x="4575" y="8137"/>
                  </a:lnTo>
                  <a:lnTo>
                    <a:pt x="4451" y="8928"/>
                  </a:lnTo>
                  <a:lnTo>
                    <a:pt x="5060" y="8926"/>
                  </a:lnTo>
                  <a:lnTo>
                    <a:pt x="5365" y="8928"/>
                  </a:lnTo>
                  <a:lnTo>
                    <a:pt x="5669" y="8928"/>
                  </a:lnTo>
                  <a:lnTo>
                    <a:pt x="5704" y="8830"/>
                  </a:lnTo>
                  <a:lnTo>
                    <a:pt x="5740" y="8732"/>
                  </a:lnTo>
                  <a:lnTo>
                    <a:pt x="5813" y="8537"/>
                  </a:lnTo>
                  <a:lnTo>
                    <a:pt x="5889" y="8343"/>
                  </a:lnTo>
                  <a:lnTo>
                    <a:pt x="5966" y="8150"/>
                  </a:lnTo>
                  <a:lnTo>
                    <a:pt x="6044" y="7956"/>
                  </a:lnTo>
                  <a:lnTo>
                    <a:pt x="6123" y="7764"/>
                  </a:lnTo>
                  <a:lnTo>
                    <a:pt x="6281" y="7378"/>
                  </a:lnTo>
                  <a:lnTo>
                    <a:pt x="6359" y="7185"/>
                  </a:lnTo>
                  <a:lnTo>
                    <a:pt x="6436" y="6992"/>
                  </a:lnTo>
                  <a:lnTo>
                    <a:pt x="6510" y="6797"/>
                  </a:lnTo>
                  <a:lnTo>
                    <a:pt x="6584" y="6602"/>
                  </a:lnTo>
                  <a:lnTo>
                    <a:pt x="6618" y="6504"/>
                  </a:lnTo>
                  <a:lnTo>
                    <a:pt x="6653" y="6406"/>
                  </a:lnTo>
                  <a:lnTo>
                    <a:pt x="6687" y="6308"/>
                  </a:lnTo>
                  <a:lnTo>
                    <a:pt x="6720" y="6209"/>
                  </a:lnTo>
                  <a:lnTo>
                    <a:pt x="6751" y="6110"/>
                  </a:lnTo>
                  <a:lnTo>
                    <a:pt x="6782" y="6010"/>
                  </a:lnTo>
                  <a:lnTo>
                    <a:pt x="6812" y="5911"/>
                  </a:lnTo>
                  <a:lnTo>
                    <a:pt x="6840" y="5811"/>
                  </a:lnTo>
                  <a:lnTo>
                    <a:pt x="6793" y="5880"/>
                  </a:lnTo>
                  <a:lnTo>
                    <a:pt x="6745" y="5948"/>
                  </a:lnTo>
                  <a:lnTo>
                    <a:pt x="6694" y="6017"/>
                  </a:lnTo>
                  <a:lnTo>
                    <a:pt x="6642" y="6082"/>
                  </a:lnTo>
                  <a:lnTo>
                    <a:pt x="6589" y="6147"/>
                  </a:lnTo>
                  <a:lnTo>
                    <a:pt x="6533" y="6210"/>
                  </a:lnTo>
                  <a:lnTo>
                    <a:pt x="6477" y="6273"/>
                  </a:lnTo>
                  <a:lnTo>
                    <a:pt x="6419" y="6334"/>
                  </a:lnTo>
                  <a:lnTo>
                    <a:pt x="6359" y="6394"/>
                  </a:lnTo>
                  <a:lnTo>
                    <a:pt x="6298" y="6452"/>
                  </a:lnTo>
                  <a:lnTo>
                    <a:pt x="6236" y="6509"/>
                  </a:lnTo>
                  <a:lnTo>
                    <a:pt x="6173" y="6565"/>
                  </a:lnTo>
                  <a:lnTo>
                    <a:pt x="6110" y="6618"/>
                  </a:lnTo>
                  <a:lnTo>
                    <a:pt x="6044" y="6672"/>
                  </a:lnTo>
                  <a:lnTo>
                    <a:pt x="5977" y="6723"/>
                  </a:lnTo>
                  <a:lnTo>
                    <a:pt x="5909" y="6772"/>
                  </a:lnTo>
                  <a:lnTo>
                    <a:pt x="5839" y="6821"/>
                  </a:lnTo>
                  <a:lnTo>
                    <a:pt x="5770" y="6868"/>
                  </a:lnTo>
                  <a:lnTo>
                    <a:pt x="5699" y="6913"/>
                  </a:lnTo>
                  <a:lnTo>
                    <a:pt x="5627" y="6956"/>
                  </a:lnTo>
                  <a:lnTo>
                    <a:pt x="5554" y="6998"/>
                  </a:lnTo>
                  <a:lnTo>
                    <a:pt x="5479" y="7039"/>
                  </a:lnTo>
                  <a:lnTo>
                    <a:pt x="5405" y="7078"/>
                  </a:lnTo>
                  <a:lnTo>
                    <a:pt x="5329" y="7115"/>
                  </a:lnTo>
                  <a:lnTo>
                    <a:pt x="5252" y="7150"/>
                  </a:lnTo>
                  <a:lnTo>
                    <a:pt x="5175" y="7183"/>
                  </a:lnTo>
                  <a:lnTo>
                    <a:pt x="5097" y="7215"/>
                  </a:lnTo>
                  <a:lnTo>
                    <a:pt x="5019" y="7245"/>
                  </a:lnTo>
                  <a:lnTo>
                    <a:pt x="4940" y="7274"/>
                  </a:lnTo>
                  <a:lnTo>
                    <a:pt x="4859" y="7300"/>
                  </a:lnTo>
                  <a:lnTo>
                    <a:pt x="4778" y="7324"/>
                  </a:lnTo>
                  <a:lnTo>
                    <a:pt x="4698" y="7347"/>
                  </a:lnTo>
                  <a:close/>
                  <a:moveTo>
                    <a:pt x="678" y="5886"/>
                  </a:moveTo>
                  <a:lnTo>
                    <a:pt x="678" y="5886"/>
                  </a:lnTo>
                  <a:lnTo>
                    <a:pt x="740" y="6080"/>
                  </a:lnTo>
                  <a:lnTo>
                    <a:pt x="806" y="6273"/>
                  </a:lnTo>
                  <a:lnTo>
                    <a:pt x="873" y="6466"/>
                  </a:lnTo>
                  <a:lnTo>
                    <a:pt x="943" y="6657"/>
                  </a:lnTo>
                  <a:lnTo>
                    <a:pt x="1015" y="6848"/>
                  </a:lnTo>
                  <a:lnTo>
                    <a:pt x="1087" y="7039"/>
                  </a:lnTo>
                  <a:lnTo>
                    <a:pt x="1161" y="7229"/>
                  </a:lnTo>
                  <a:lnTo>
                    <a:pt x="1237" y="7418"/>
                  </a:lnTo>
                  <a:lnTo>
                    <a:pt x="1313" y="7607"/>
                  </a:lnTo>
                  <a:lnTo>
                    <a:pt x="1389" y="7796"/>
                  </a:lnTo>
                  <a:lnTo>
                    <a:pt x="1545" y="8173"/>
                  </a:lnTo>
                  <a:lnTo>
                    <a:pt x="1701" y="8549"/>
                  </a:lnTo>
                  <a:lnTo>
                    <a:pt x="1855" y="8926"/>
                  </a:lnTo>
                  <a:lnTo>
                    <a:pt x="2404" y="8926"/>
                  </a:lnTo>
                  <a:lnTo>
                    <a:pt x="2954" y="8928"/>
                  </a:lnTo>
                  <a:lnTo>
                    <a:pt x="2828" y="8127"/>
                  </a:lnTo>
                  <a:lnTo>
                    <a:pt x="2700" y="7327"/>
                  </a:lnTo>
                  <a:lnTo>
                    <a:pt x="2624" y="7303"/>
                  </a:lnTo>
                  <a:lnTo>
                    <a:pt x="2548" y="7280"/>
                  </a:lnTo>
                  <a:lnTo>
                    <a:pt x="2474" y="7254"/>
                  </a:lnTo>
                  <a:lnTo>
                    <a:pt x="2401" y="7226"/>
                  </a:lnTo>
                  <a:lnTo>
                    <a:pt x="2326" y="7197"/>
                  </a:lnTo>
                  <a:lnTo>
                    <a:pt x="2254" y="7167"/>
                  </a:lnTo>
                  <a:lnTo>
                    <a:pt x="2181" y="7135"/>
                  </a:lnTo>
                  <a:lnTo>
                    <a:pt x="2110" y="7100"/>
                  </a:lnTo>
                  <a:lnTo>
                    <a:pt x="2040" y="7065"/>
                  </a:lnTo>
                  <a:lnTo>
                    <a:pt x="1970" y="7028"/>
                  </a:lnTo>
                  <a:lnTo>
                    <a:pt x="1901" y="6989"/>
                  </a:lnTo>
                  <a:lnTo>
                    <a:pt x="1832" y="6950"/>
                  </a:lnTo>
                  <a:lnTo>
                    <a:pt x="1764" y="6909"/>
                  </a:lnTo>
                  <a:lnTo>
                    <a:pt x="1698" y="6867"/>
                  </a:lnTo>
                  <a:lnTo>
                    <a:pt x="1633" y="6823"/>
                  </a:lnTo>
                  <a:lnTo>
                    <a:pt x="1567" y="6777"/>
                  </a:lnTo>
                  <a:lnTo>
                    <a:pt x="1504" y="6731"/>
                  </a:lnTo>
                  <a:lnTo>
                    <a:pt x="1440" y="6683"/>
                  </a:lnTo>
                  <a:lnTo>
                    <a:pt x="1378" y="6633"/>
                  </a:lnTo>
                  <a:lnTo>
                    <a:pt x="1317" y="6584"/>
                  </a:lnTo>
                  <a:lnTo>
                    <a:pt x="1258" y="6532"/>
                  </a:lnTo>
                  <a:lnTo>
                    <a:pt x="1200" y="6478"/>
                  </a:lnTo>
                  <a:lnTo>
                    <a:pt x="1141" y="6425"/>
                  </a:lnTo>
                  <a:lnTo>
                    <a:pt x="1085" y="6369"/>
                  </a:lnTo>
                  <a:lnTo>
                    <a:pt x="1030" y="6313"/>
                  </a:lnTo>
                  <a:lnTo>
                    <a:pt x="976" y="6255"/>
                  </a:lnTo>
                  <a:lnTo>
                    <a:pt x="923" y="6197"/>
                  </a:lnTo>
                  <a:lnTo>
                    <a:pt x="872" y="6137"/>
                  </a:lnTo>
                  <a:lnTo>
                    <a:pt x="821" y="6075"/>
                  </a:lnTo>
                  <a:lnTo>
                    <a:pt x="773" y="6013"/>
                  </a:lnTo>
                  <a:lnTo>
                    <a:pt x="724" y="5951"/>
                  </a:lnTo>
                  <a:lnTo>
                    <a:pt x="678" y="5886"/>
                  </a:lnTo>
                  <a:close/>
                  <a:moveTo>
                    <a:pt x="2883" y="7373"/>
                  </a:moveTo>
                  <a:lnTo>
                    <a:pt x="2883" y="7373"/>
                  </a:lnTo>
                  <a:lnTo>
                    <a:pt x="2945" y="7761"/>
                  </a:lnTo>
                  <a:lnTo>
                    <a:pt x="3008" y="8151"/>
                  </a:lnTo>
                  <a:lnTo>
                    <a:pt x="3070" y="8539"/>
                  </a:lnTo>
                  <a:lnTo>
                    <a:pt x="3133" y="8928"/>
                  </a:lnTo>
                  <a:lnTo>
                    <a:pt x="3418" y="8926"/>
                  </a:lnTo>
                  <a:lnTo>
                    <a:pt x="3704" y="8926"/>
                  </a:lnTo>
                  <a:lnTo>
                    <a:pt x="4274" y="8928"/>
                  </a:lnTo>
                  <a:lnTo>
                    <a:pt x="4335" y="8543"/>
                  </a:lnTo>
                  <a:lnTo>
                    <a:pt x="4395" y="8158"/>
                  </a:lnTo>
                  <a:lnTo>
                    <a:pt x="4454" y="7774"/>
                  </a:lnTo>
                  <a:lnTo>
                    <a:pt x="4515" y="7389"/>
                  </a:lnTo>
                  <a:lnTo>
                    <a:pt x="4415" y="7409"/>
                  </a:lnTo>
                  <a:lnTo>
                    <a:pt x="4313" y="7426"/>
                  </a:lnTo>
                  <a:lnTo>
                    <a:pt x="4211" y="7440"/>
                  </a:lnTo>
                  <a:lnTo>
                    <a:pt x="4109" y="7451"/>
                  </a:lnTo>
                  <a:lnTo>
                    <a:pt x="4006" y="7461"/>
                  </a:lnTo>
                  <a:lnTo>
                    <a:pt x="3905" y="7466"/>
                  </a:lnTo>
                  <a:lnTo>
                    <a:pt x="3802" y="7470"/>
                  </a:lnTo>
                  <a:lnTo>
                    <a:pt x="3699" y="7470"/>
                  </a:lnTo>
                  <a:lnTo>
                    <a:pt x="3596" y="7468"/>
                  </a:lnTo>
                  <a:lnTo>
                    <a:pt x="3493" y="7462"/>
                  </a:lnTo>
                  <a:lnTo>
                    <a:pt x="3391" y="7455"/>
                  </a:lnTo>
                  <a:lnTo>
                    <a:pt x="3289" y="7444"/>
                  </a:lnTo>
                  <a:lnTo>
                    <a:pt x="3186" y="7430"/>
                  </a:lnTo>
                  <a:lnTo>
                    <a:pt x="3086" y="7414"/>
                  </a:lnTo>
                  <a:lnTo>
                    <a:pt x="2984" y="7395"/>
                  </a:lnTo>
                  <a:lnTo>
                    <a:pt x="2883" y="7373"/>
                  </a:lnTo>
                  <a:close/>
                </a:path>
              </a:pathLst>
            </a:custGeom>
            <a:solidFill>
              <a:schemeClr val="bg1"/>
            </a:solidFill>
            <a:ln>
              <a:noFill/>
            </a:ln>
          </p:spPr>
          <p:txBody>
            <a:bodyPr wrap="square" bIns="528351" anchor="ctr">
              <a:normAutofit fontScale="25000" lnSpcReduction="20000"/>
              <a:scene3d>
                <a:camera prst="orthographicFront"/>
                <a:lightRig rig="threePt" dir="t"/>
              </a:scene3d>
              <a:sp3d>
                <a:contourClr>
                  <a:srgbClr val="FFFFFF"/>
                </a:contourClr>
              </a:sp3d>
            </a:bodyPr>
            <a:lstStyle/>
            <a:p>
              <a:pPr algn="just">
                <a:defRPr/>
              </a:pPr>
              <a:endParaRPr lang="zh-CN" altLang="en-US" sz="200" dirty="0">
                <a:solidFill>
                  <a:srgbClr val="FFFFFF"/>
                </a:solidFill>
              </a:endParaRPr>
            </a:p>
          </p:txBody>
        </p:sp>
        <p:sp>
          <p:nvSpPr>
            <p:cNvPr id="28" name="矩形 27"/>
            <p:cNvSpPr/>
            <p:nvPr>
              <p:custDataLst>
                <p:tags r:id="rId21"/>
              </p:custDataLst>
            </p:nvPr>
          </p:nvSpPr>
          <p:spPr>
            <a:xfrm>
              <a:off x="1374270" y="2001897"/>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32" name="矩形 31"/>
            <p:cNvSpPr/>
            <p:nvPr>
              <p:custDataLst>
                <p:tags r:id="rId22"/>
              </p:custDataLst>
            </p:nvPr>
          </p:nvSpPr>
          <p:spPr>
            <a:xfrm>
              <a:off x="1393319" y="2425527"/>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33" name="组合 32"/>
          <p:cNvGrpSpPr/>
          <p:nvPr>
            <p:custDataLst>
              <p:tags r:id="rId3"/>
            </p:custDataLst>
          </p:nvPr>
        </p:nvGrpSpPr>
        <p:grpSpPr>
          <a:xfrm>
            <a:off x="6634818" y="2291632"/>
            <a:ext cx="4289857" cy="1167637"/>
            <a:chOff x="506508" y="3104045"/>
            <a:chExt cx="4563202" cy="1242037"/>
          </a:xfrm>
        </p:grpSpPr>
        <p:sp>
          <p:nvSpPr>
            <p:cNvPr id="35" name="椭圆 34"/>
            <p:cNvSpPr/>
            <p:nvPr>
              <p:custDataLst>
                <p:tags r:id="rId15"/>
              </p:custDataLst>
            </p:nvPr>
          </p:nvSpPr>
          <p:spPr>
            <a:xfrm>
              <a:off x="506508" y="324393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36" name="KSO_Shape"/>
            <p:cNvSpPr/>
            <p:nvPr>
              <p:custDataLst>
                <p:tags r:id="rId16"/>
              </p:custDataLst>
            </p:nvPr>
          </p:nvSpPr>
          <p:spPr bwMode="auto">
            <a:xfrm>
              <a:off x="757412" y="3445585"/>
              <a:ext cx="297971" cy="433938"/>
            </a:xfrm>
            <a:custGeom>
              <a:avLst/>
              <a:gdLst>
                <a:gd name="T0" fmla="*/ 2147483646 w 194"/>
                <a:gd name="T1" fmla="*/ 2147483646 h 283"/>
                <a:gd name="T2" fmla="*/ 2147483646 w 194"/>
                <a:gd name="T3" fmla="*/ 2147483646 h 283"/>
                <a:gd name="T4" fmla="*/ 2147483646 w 194"/>
                <a:gd name="T5" fmla="*/ 2147483646 h 283"/>
                <a:gd name="T6" fmla="*/ 2147483646 w 194"/>
                <a:gd name="T7" fmla="*/ 2147483646 h 283"/>
                <a:gd name="T8" fmla="*/ 2147483646 w 194"/>
                <a:gd name="T9" fmla="*/ 2147483646 h 283"/>
                <a:gd name="T10" fmla="*/ 2147483646 w 194"/>
                <a:gd name="T11" fmla="*/ 2147483646 h 283"/>
                <a:gd name="T12" fmla="*/ 2147483646 w 194"/>
                <a:gd name="T13" fmla="*/ 2147483646 h 283"/>
                <a:gd name="T14" fmla="*/ 2147483646 w 194"/>
                <a:gd name="T15" fmla="*/ 0 h 283"/>
                <a:gd name="T16" fmla="*/ 2147483646 w 194"/>
                <a:gd name="T17" fmla="*/ 2147483646 h 283"/>
                <a:gd name="T18" fmla="*/ 2147483646 w 194"/>
                <a:gd name="T19" fmla="*/ 2147483646 h 283"/>
                <a:gd name="T20" fmla="*/ 2147483646 w 194"/>
                <a:gd name="T21" fmla="*/ 2147483646 h 283"/>
                <a:gd name="T22" fmla="*/ 2147483646 w 194"/>
                <a:gd name="T23" fmla="*/ 2147483646 h 283"/>
                <a:gd name="T24" fmla="*/ 2147483646 w 194"/>
                <a:gd name="T25" fmla="*/ 2147483646 h 283"/>
                <a:gd name="T26" fmla="*/ 2147483646 w 194"/>
                <a:gd name="T27" fmla="*/ 0 h 283"/>
                <a:gd name="T28" fmla="*/ 2147483646 w 194"/>
                <a:gd name="T29" fmla="*/ 2147483646 h 283"/>
                <a:gd name="T30" fmla="*/ 2147483646 w 194"/>
                <a:gd name="T31" fmla="*/ 2147483646 h 283"/>
                <a:gd name="T32" fmla="*/ 2147483646 w 194"/>
                <a:gd name="T33" fmla="*/ 2147483646 h 283"/>
                <a:gd name="T34" fmla="*/ 2147483646 w 194"/>
                <a:gd name="T35" fmla="*/ 2147483646 h 283"/>
                <a:gd name="T36" fmla="*/ 2147483646 w 194"/>
                <a:gd name="T37" fmla="*/ 2147483646 h 283"/>
                <a:gd name="T38" fmla="*/ 2147483646 w 194"/>
                <a:gd name="T39" fmla="*/ 2147483646 h 283"/>
                <a:gd name="T40" fmla="*/ 2147483646 w 194"/>
                <a:gd name="T41" fmla="*/ 2147483646 h 283"/>
                <a:gd name="T42" fmla="*/ 0 w 194"/>
                <a:gd name="T43" fmla="*/ 2147483646 h 283"/>
                <a:gd name="T44" fmla="*/ 2147483646 w 194"/>
                <a:gd name="T45" fmla="*/ 2147483646 h 283"/>
                <a:gd name="T46" fmla="*/ 2147483646 w 194"/>
                <a:gd name="T47" fmla="*/ 2147483646 h 283"/>
                <a:gd name="T48" fmla="*/ 2147483646 w 194"/>
                <a:gd name="T49" fmla="*/ 2147483646 h 283"/>
                <a:gd name="T50" fmla="*/ 2147483646 w 194"/>
                <a:gd name="T51" fmla="*/ 2147483646 h 283"/>
                <a:gd name="T52" fmla="*/ 2147483646 w 194"/>
                <a:gd name="T53" fmla="*/ 2147483646 h 283"/>
                <a:gd name="T54" fmla="*/ 2147483646 w 194"/>
                <a:gd name="T55" fmla="*/ 2147483646 h 283"/>
                <a:gd name="T56" fmla="*/ 2147483646 w 194"/>
                <a:gd name="T57" fmla="*/ 2147483646 h 283"/>
                <a:gd name="T58" fmla="*/ 2147483646 w 194"/>
                <a:gd name="T59" fmla="*/ 2147483646 h 283"/>
                <a:gd name="T60" fmla="*/ 2147483646 w 194"/>
                <a:gd name="T61" fmla="*/ 2147483646 h 283"/>
                <a:gd name="T62" fmla="*/ 2147483646 w 194"/>
                <a:gd name="T63" fmla="*/ 2147483646 h 283"/>
                <a:gd name="T64" fmla="*/ 2147483646 w 194"/>
                <a:gd name="T65" fmla="*/ 2147483646 h 283"/>
                <a:gd name="T66" fmla="*/ 2147483646 w 194"/>
                <a:gd name="T67" fmla="*/ 2147483646 h 283"/>
                <a:gd name="T68" fmla="*/ 2147483646 w 194"/>
                <a:gd name="T69" fmla="*/ 2147483646 h 283"/>
                <a:gd name="T70" fmla="*/ 2147483646 w 194"/>
                <a:gd name="T71" fmla="*/ 2147483646 h 2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94" h="283">
                  <a:moveTo>
                    <a:pt x="122" y="283"/>
                  </a:moveTo>
                  <a:cubicBezTo>
                    <a:pt x="122" y="244"/>
                    <a:pt x="122" y="244"/>
                    <a:pt x="122" y="244"/>
                  </a:cubicBezTo>
                  <a:cubicBezTo>
                    <a:pt x="72" y="244"/>
                    <a:pt x="72" y="244"/>
                    <a:pt x="72" y="244"/>
                  </a:cubicBezTo>
                  <a:cubicBezTo>
                    <a:pt x="72" y="283"/>
                    <a:pt x="72" y="283"/>
                    <a:pt x="72" y="283"/>
                  </a:cubicBezTo>
                  <a:lnTo>
                    <a:pt x="122" y="283"/>
                  </a:lnTo>
                  <a:close/>
                  <a:moveTo>
                    <a:pt x="144" y="116"/>
                  </a:moveTo>
                  <a:cubicBezTo>
                    <a:pt x="144" y="100"/>
                    <a:pt x="131" y="86"/>
                    <a:pt x="115" y="86"/>
                  </a:cubicBezTo>
                  <a:cubicBezTo>
                    <a:pt x="79" y="86"/>
                    <a:pt x="79" y="86"/>
                    <a:pt x="79" y="86"/>
                  </a:cubicBezTo>
                  <a:cubicBezTo>
                    <a:pt x="62" y="86"/>
                    <a:pt x="49" y="100"/>
                    <a:pt x="49" y="116"/>
                  </a:cubicBezTo>
                  <a:cubicBezTo>
                    <a:pt x="49" y="233"/>
                    <a:pt x="49" y="233"/>
                    <a:pt x="49" y="233"/>
                  </a:cubicBezTo>
                  <a:cubicBezTo>
                    <a:pt x="144" y="233"/>
                    <a:pt x="144" y="233"/>
                    <a:pt x="144" y="233"/>
                  </a:cubicBezTo>
                  <a:lnTo>
                    <a:pt x="144" y="116"/>
                  </a:lnTo>
                  <a:close/>
                  <a:moveTo>
                    <a:pt x="111" y="21"/>
                  </a:moveTo>
                  <a:cubicBezTo>
                    <a:pt x="111" y="10"/>
                    <a:pt x="111" y="10"/>
                    <a:pt x="111" y="10"/>
                  </a:cubicBezTo>
                  <a:cubicBezTo>
                    <a:pt x="111" y="4"/>
                    <a:pt x="115" y="0"/>
                    <a:pt x="121" y="0"/>
                  </a:cubicBezTo>
                  <a:cubicBezTo>
                    <a:pt x="149" y="0"/>
                    <a:pt x="149" y="0"/>
                    <a:pt x="149" y="0"/>
                  </a:cubicBezTo>
                  <a:cubicBezTo>
                    <a:pt x="155" y="0"/>
                    <a:pt x="159" y="4"/>
                    <a:pt x="159" y="10"/>
                  </a:cubicBezTo>
                  <a:cubicBezTo>
                    <a:pt x="159" y="39"/>
                    <a:pt x="159" y="39"/>
                    <a:pt x="159" y="39"/>
                  </a:cubicBezTo>
                  <a:cubicBezTo>
                    <a:pt x="156" y="36"/>
                    <a:pt x="152" y="33"/>
                    <a:pt x="148" y="31"/>
                  </a:cubicBezTo>
                  <a:cubicBezTo>
                    <a:pt x="148" y="11"/>
                    <a:pt x="148" y="11"/>
                    <a:pt x="148" y="11"/>
                  </a:cubicBezTo>
                  <a:cubicBezTo>
                    <a:pt x="122" y="11"/>
                    <a:pt x="122" y="11"/>
                    <a:pt x="122" y="11"/>
                  </a:cubicBezTo>
                  <a:cubicBezTo>
                    <a:pt x="122" y="22"/>
                    <a:pt x="122" y="22"/>
                    <a:pt x="122" y="22"/>
                  </a:cubicBezTo>
                  <a:cubicBezTo>
                    <a:pt x="119" y="22"/>
                    <a:pt x="115" y="21"/>
                    <a:pt x="112" y="21"/>
                  </a:cubicBezTo>
                  <a:lnTo>
                    <a:pt x="111" y="21"/>
                  </a:lnTo>
                  <a:close/>
                  <a:moveTo>
                    <a:pt x="35" y="39"/>
                  </a:moveTo>
                  <a:cubicBezTo>
                    <a:pt x="35" y="10"/>
                    <a:pt x="35" y="10"/>
                    <a:pt x="35" y="10"/>
                  </a:cubicBezTo>
                  <a:cubicBezTo>
                    <a:pt x="35" y="4"/>
                    <a:pt x="39" y="0"/>
                    <a:pt x="45" y="0"/>
                  </a:cubicBezTo>
                  <a:cubicBezTo>
                    <a:pt x="73" y="0"/>
                    <a:pt x="73" y="0"/>
                    <a:pt x="73" y="0"/>
                  </a:cubicBezTo>
                  <a:cubicBezTo>
                    <a:pt x="79" y="0"/>
                    <a:pt x="83" y="4"/>
                    <a:pt x="83" y="10"/>
                  </a:cubicBezTo>
                  <a:cubicBezTo>
                    <a:pt x="83" y="21"/>
                    <a:pt x="83" y="21"/>
                    <a:pt x="83" y="21"/>
                  </a:cubicBezTo>
                  <a:cubicBezTo>
                    <a:pt x="82" y="21"/>
                    <a:pt x="82" y="21"/>
                    <a:pt x="82" y="21"/>
                  </a:cubicBezTo>
                  <a:cubicBezTo>
                    <a:pt x="78" y="21"/>
                    <a:pt x="75" y="22"/>
                    <a:pt x="72" y="22"/>
                  </a:cubicBezTo>
                  <a:cubicBezTo>
                    <a:pt x="72" y="11"/>
                    <a:pt x="72" y="11"/>
                    <a:pt x="72" y="11"/>
                  </a:cubicBezTo>
                  <a:cubicBezTo>
                    <a:pt x="46" y="11"/>
                    <a:pt x="46" y="11"/>
                    <a:pt x="46" y="11"/>
                  </a:cubicBezTo>
                  <a:cubicBezTo>
                    <a:pt x="46" y="31"/>
                    <a:pt x="46" y="31"/>
                    <a:pt x="46" y="31"/>
                  </a:cubicBezTo>
                  <a:cubicBezTo>
                    <a:pt x="42" y="33"/>
                    <a:pt x="38" y="36"/>
                    <a:pt x="35" y="39"/>
                  </a:cubicBezTo>
                  <a:close/>
                  <a:moveTo>
                    <a:pt x="174" y="187"/>
                  </a:moveTo>
                  <a:cubicBezTo>
                    <a:pt x="174" y="95"/>
                    <a:pt x="174" y="95"/>
                    <a:pt x="174" y="95"/>
                  </a:cubicBezTo>
                  <a:cubicBezTo>
                    <a:pt x="174" y="60"/>
                    <a:pt x="146" y="33"/>
                    <a:pt x="112" y="33"/>
                  </a:cubicBezTo>
                  <a:cubicBezTo>
                    <a:pt x="82" y="33"/>
                    <a:pt x="82" y="33"/>
                    <a:pt x="82" y="33"/>
                  </a:cubicBezTo>
                  <a:cubicBezTo>
                    <a:pt x="48" y="33"/>
                    <a:pt x="20" y="60"/>
                    <a:pt x="20" y="95"/>
                  </a:cubicBezTo>
                  <a:cubicBezTo>
                    <a:pt x="20" y="187"/>
                    <a:pt x="20" y="187"/>
                    <a:pt x="20" y="187"/>
                  </a:cubicBezTo>
                  <a:cubicBezTo>
                    <a:pt x="0" y="187"/>
                    <a:pt x="0" y="187"/>
                    <a:pt x="0" y="187"/>
                  </a:cubicBezTo>
                  <a:cubicBezTo>
                    <a:pt x="0" y="233"/>
                    <a:pt x="0" y="233"/>
                    <a:pt x="0" y="233"/>
                  </a:cubicBezTo>
                  <a:cubicBezTo>
                    <a:pt x="0" y="241"/>
                    <a:pt x="4" y="244"/>
                    <a:pt x="11" y="244"/>
                  </a:cubicBezTo>
                  <a:cubicBezTo>
                    <a:pt x="20" y="244"/>
                    <a:pt x="20" y="244"/>
                    <a:pt x="20" y="244"/>
                  </a:cubicBezTo>
                  <a:cubicBezTo>
                    <a:pt x="20" y="262"/>
                    <a:pt x="20" y="262"/>
                    <a:pt x="20" y="262"/>
                  </a:cubicBezTo>
                  <a:cubicBezTo>
                    <a:pt x="20" y="274"/>
                    <a:pt x="29" y="283"/>
                    <a:pt x="41" y="283"/>
                  </a:cubicBezTo>
                  <a:cubicBezTo>
                    <a:pt x="60" y="283"/>
                    <a:pt x="60" y="283"/>
                    <a:pt x="60" y="283"/>
                  </a:cubicBezTo>
                  <a:cubicBezTo>
                    <a:pt x="60" y="244"/>
                    <a:pt x="60" y="244"/>
                    <a:pt x="60" y="244"/>
                  </a:cubicBezTo>
                  <a:cubicBezTo>
                    <a:pt x="38" y="244"/>
                    <a:pt x="38" y="244"/>
                    <a:pt x="38" y="244"/>
                  </a:cubicBezTo>
                  <a:cubicBezTo>
                    <a:pt x="38" y="116"/>
                    <a:pt x="38" y="116"/>
                    <a:pt x="38" y="116"/>
                  </a:cubicBezTo>
                  <a:cubicBezTo>
                    <a:pt x="38" y="93"/>
                    <a:pt x="56" y="75"/>
                    <a:pt x="79" y="75"/>
                  </a:cubicBezTo>
                  <a:cubicBezTo>
                    <a:pt x="115" y="75"/>
                    <a:pt x="115" y="75"/>
                    <a:pt x="115" y="75"/>
                  </a:cubicBezTo>
                  <a:cubicBezTo>
                    <a:pt x="137" y="75"/>
                    <a:pt x="156" y="93"/>
                    <a:pt x="156" y="116"/>
                  </a:cubicBezTo>
                  <a:cubicBezTo>
                    <a:pt x="156" y="244"/>
                    <a:pt x="156" y="244"/>
                    <a:pt x="156" y="244"/>
                  </a:cubicBezTo>
                  <a:cubicBezTo>
                    <a:pt x="134" y="244"/>
                    <a:pt x="134" y="244"/>
                    <a:pt x="134" y="244"/>
                  </a:cubicBezTo>
                  <a:cubicBezTo>
                    <a:pt x="134" y="283"/>
                    <a:pt x="134" y="283"/>
                    <a:pt x="134" y="283"/>
                  </a:cubicBezTo>
                  <a:cubicBezTo>
                    <a:pt x="153" y="283"/>
                    <a:pt x="153" y="283"/>
                    <a:pt x="153" y="283"/>
                  </a:cubicBezTo>
                  <a:cubicBezTo>
                    <a:pt x="164" y="283"/>
                    <a:pt x="174" y="274"/>
                    <a:pt x="174" y="262"/>
                  </a:cubicBezTo>
                  <a:cubicBezTo>
                    <a:pt x="174" y="244"/>
                    <a:pt x="174" y="244"/>
                    <a:pt x="174" y="244"/>
                  </a:cubicBezTo>
                  <a:cubicBezTo>
                    <a:pt x="183" y="244"/>
                    <a:pt x="183" y="244"/>
                    <a:pt x="183" y="244"/>
                  </a:cubicBezTo>
                  <a:cubicBezTo>
                    <a:pt x="190" y="244"/>
                    <a:pt x="194" y="241"/>
                    <a:pt x="194" y="233"/>
                  </a:cubicBezTo>
                  <a:cubicBezTo>
                    <a:pt x="194" y="187"/>
                    <a:pt x="194" y="187"/>
                    <a:pt x="194" y="187"/>
                  </a:cubicBezTo>
                  <a:lnTo>
                    <a:pt x="174" y="187"/>
                  </a:lnTo>
                  <a:close/>
                  <a:moveTo>
                    <a:pt x="110" y="60"/>
                  </a:moveTo>
                  <a:cubicBezTo>
                    <a:pt x="84" y="60"/>
                    <a:pt x="84" y="60"/>
                    <a:pt x="84" y="60"/>
                  </a:cubicBezTo>
                  <a:cubicBezTo>
                    <a:pt x="80" y="60"/>
                    <a:pt x="78" y="57"/>
                    <a:pt x="78" y="54"/>
                  </a:cubicBezTo>
                  <a:cubicBezTo>
                    <a:pt x="78" y="51"/>
                    <a:pt x="80" y="48"/>
                    <a:pt x="84" y="48"/>
                  </a:cubicBezTo>
                  <a:cubicBezTo>
                    <a:pt x="110" y="48"/>
                    <a:pt x="110" y="48"/>
                    <a:pt x="110" y="48"/>
                  </a:cubicBezTo>
                  <a:cubicBezTo>
                    <a:pt x="114" y="48"/>
                    <a:pt x="116" y="51"/>
                    <a:pt x="116" y="54"/>
                  </a:cubicBezTo>
                  <a:cubicBezTo>
                    <a:pt x="116" y="57"/>
                    <a:pt x="114" y="60"/>
                    <a:pt x="110" y="60"/>
                  </a:cubicBezTo>
                  <a:close/>
                </a:path>
              </a:pathLst>
            </a:custGeom>
            <a:solidFill>
              <a:schemeClr val="bg1"/>
            </a:solidFill>
            <a:ln>
              <a:noFill/>
            </a:ln>
          </p:spPr>
          <p:txBody>
            <a:bodyPr wrap="square" anchor="ctr">
              <a:normAutofit fontScale="92500" lnSpcReduction="10000"/>
            </a:bodyPr>
            <a:lstStyle/>
            <a:p>
              <a:pPr algn="just"/>
              <a:endParaRPr lang="zh-CN" altLang="en-US" sz="2400"/>
            </a:p>
          </p:txBody>
        </p:sp>
        <p:sp>
          <p:nvSpPr>
            <p:cNvPr id="37" name="矩形 36"/>
            <p:cNvSpPr/>
            <p:nvPr>
              <p:custDataLst>
                <p:tags r:id="rId17"/>
              </p:custDataLst>
            </p:nvPr>
          </p:nvSpPr>
          <p:spPr>
            <a:xfrm>
              <a:off x="1374270" y="3104045"/>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38" name="矩形 37"/>
            <p:cNvSpPr/>
            <p:nvPr>
              <p:custDataLst>
                <p:tags r:id="rId18"/>
              </p:custDataLst>
            </p:nvPr>
          </p:nvSpPr>
          <p:spPr>
            <a:xfrm>
              <a:off x="1393319" y="3527675"/>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39" name="组合 38"/>
          <p:cNvGrpSpPr/>
          <p:nvPr>
            <p:custDataLst>
              <p:tags r:id="rId4"/>
            </p:custDataLst>
          </p:nvPr>
        </p:nvGrpSpPr>
        <p:grpSpPr>
          <a:xfrm>
            <a:off x="1279316" y="4608069"/>
            <a:ext cx="4289857" cy="1167637"/>
            <a:chOff x="506508" y="4206193"/>
            <a:chExt cx="4563202" cy="1242037"/>
          </a:xfrm>
        </p:grpSpPr>
        <p:sp>
          <p:nvSpPr>
            <p:cNvPr id="40" name="椭圆 39"/>
            <p:cNvSpPr/>
            <p:nvPr>
              <p:custDataLst>
                <p:tags r:id="rId11"/>
              </p:custDataLst>
            </p:nvPr>
          </p:nvSpPr>
          <p:spPr>
            <a:xfrm>
              <a:off x="506508" y="433097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41" name="KSO_Shape"/>
            <p:cNvSpPr/>
            <p:nvPr>
              <p:custDataLst>
                <p:tags r:id="rId12"/>
              </p:custDataLst>
            </p:nvPr>
          </p:nvSpPr>
          <p:spPr bwMode="auto">
            <a:xfrm>
              <a:off x="689428" y="4551356"/>
              <a:ext cx="433938" cy="361615"/>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p:spPr>
          <p:txBody>
            <a:bodyPr wrap="square" anchor="ctr">
              <a:normAutofit fontScale="85000" lnSpcReduction="20000"/>
            </a:bodyPr>
            <a:lstStyle/>
            <a:p>
              <a:pPr algn="just"/>
              <a:endParaRPr lang="zh-CN" altLang="en-US" sz="2400"/>
            </a:p>
          </p:txBody>
        </p:sp>
        <p:sp>
          <p:nvSpPr>
            <p:cNvPr id="42" name="矩形 41"/>
            <p:cNvSpPr/>
            <p:nvPr>
              <p:custDataLst>
                <p:tags r:id="rId13"/>
              </p:custDataLst>
            </p:nvPr>
          </p:nvSpPr>
          <p:spPr>
            <a:xfrm>
              <a:off x="1374270" y="4206193"/>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43" name="矩形 42"/>
            <p:cNvSpPr/>
            <p:nvPr>
              <p:custDataLst>
                <p:tags r:id="rId14"/>
              </p:custDataLst>
            </p:nvPr>
          </p:nvSpPr>
          <p:spPr>
            <a:xfrm>
              <a:off x="1393319" y="4629823"/>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44" name="组合 43"/>
          <p:cNvGrpSpPr/>
          <p:nvPr>
            <p:custDataLst>
              <p:tags r:id="rId5"/>
            </p:custDataLst>
          </p:nvPr>
        </p:nvGrpSpPr>
        <p:grpSpPr>
          <a:xfrm>
            <a:off x="6634817" y="4608069"/>
            <a:ext cx="4289857" cy="1167637"/>
            <a:chOff x="506508" y="5308341"/>
            <a:chExt cx="4563202" cy="1242037"/>
          </a:xfrm>
        </p:grpSpPr>
        <p:sp>
          <p:nvSpPr>
            <p:cNvPr id="45" name="椭圆 44"/>
            <p:cNvSpPr/>
            <p:nvPr>
              <p:custDataLst>
                <p:tags r:id="rId7"/>
              </p:custDataLst>
            </p:nvPr>
          </p:nvSpPr>
          <p:spPr>
            <a:xfrm>
              <a:off x="506508" y="541801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46" name="KSO_Shape"/>
            <p:cNvSpPr/>
            <p:nvPr>
              <p:custDataLst>
                <p:tags r:id="rId8"/>
              </p:custDataLst>
            </p:nvPr>
          </p:nvSpPr>
          <p:spPr bwMode="auto">
            <a:xfrm>
              <a:off x="689428" y="5584804"/>
              <a:ext cx="433938" cy="414411"/>
            </a:xfrm>
            <a:custGeom>
              <a:avLst/>
              <a:gdLst>
                <a:gd name="T0" fmla="*/ 2147483646 w 4745"/>
                <a:gd name="T1" fmla="*/ 2147483646 h 4528"/>
                <a:gd name="T2" fmla="*/ 2147483646 w 4745"/>
                <a:gd name="T3" fmla="*/ 2147483646 h 4528"/>
                <a:gd name="T4" fmla="*/ 2147483646 w 4745"/>
                <a:gd name="T5" fmla="*/ 2147483646 h 4528"/>
                <a:gd name="T6" fmla="*/ 2147483646 w 4745"/>
                <a:gd name="T7" fmla="*/ 2147483646 h 4528"/>
                <a:gd name="T8" fmla="*/ 2147483646 w 4745"/>
                <a:gd name="T9" fmla="*/ 2147483646 h 4528"/>
                <a:gd name="T10" fmla="*/ 2147483646 w 4745"/>
                <a:gd name="T11" fmla="*/ 2147483646 h 4528"/>
                <a:gd name="T12" fmla="*/ 2147483646 w 4745"/>
                <a:gd name="T13" fmla="*/ 2147483646 h 4528"/>
                <a:gd name="T14" fmla="*/ 2147483646 w 4745"/>
                <a:gd name="T15" fmla="*/ 2147483646 h 4528"/>
                <a:gd name="T16" fmla="*/ 2147483646 w 4745"/>
                <a:gd name="T17" fmla="*/ 2147483646 h 4528"/>
                <a:gd name="T18" fmla="*/ 2147483646 w 4745"/>
                <a:gd name="T19" fmla="*/ 2147483646 h 4528"/>
                <a:gd name="T20" fmla="*/ 2147483646 w 4745"/>
                <a:gd name="T21" fmla="*/ 2147483646 h 4528"/>
                <a:gd name="T22" fmla="*/ 2147483646 w 4745"/>
                <a:gd name="T23" fmla="*/ 2147483646 h 4528"/>
                <a:gd name="T24" fmla="*/ 2147483646 w 4745"/>
                <a:gd name="T25" fmla="*/ 2147483646 h 4528"/>
                <a:gd name="T26" fmla="*/ 2147483646 w 4745"/>
                <a:gd name="T27" fmla="*/ 2147483646 h 4528"/>
                <a:gd name="T28" fmla="*/ 2147483646 w 4745"/>
                <a:gd name="T29" fmla="*/ 2147483646 h 4528"/>
                <a:gd name="T30" fmla="*/ 2147483646 w 4745"/>
                <a:gd name="T31" fmla="*/ 2147483646 h 4528"/>
                <a:gd name="T32" fmla="*/ 2147483646 w 4745"/>
                <a:gd name="T33" fmla="*/ 2147483646 h 4528"/>
                <a:gd name="T34" fmla="*/ 2147483646 w 4745"/>
                <a:gd name="T35" fmla="*/ 2147483646 h 4528"/>
                <a:gd name="T36" fmla="*/ 2147483646 w 4745"/>
                <a:gd name="T37" fmla="*/ 2147483646 h 4528"/>
                <a:gd name="T38" fmla="*/ 2147483646 w 4745"/>
                <a:gd name="T39" fmla="*/ 2147483646 h 4528"/>
                <a:gd name="T40" fmla="*/ 2147483646 w 4745"/>
                <a:gd name="T41" fmla="*/ 2147483646 h 4528"/>
                <a:gd name="T42" fmla="*/ 2147483646 w 4745"/>
                <a:gd name="T43" fmla="*/ 2147483646 h 4528"/>
                <a:gd name="T44" fmla="*/ 2147483646 w 4745"/>
                <a:gd name="T45" fmla="*/ 2147483646 h 4528"/>
                <a:gd name="T46" fmla="*/ 2147483646 w 4745"/>
                <a:gd name="T47" fmla="*/ 2147483646 h 4528"/>
                <a:gd name="T48" fmla="*/ 2147483646 w 4745"/>
                <a:gd name="T49" fmla="*/ 2147483646 h 4528"/>
                <a:gd name="T50" fmla="*/ 2147483646 w 4745"/>
                <a:gd name="T51" fmla="*/ 2147483646 h 4528"/>
                <a:gd name="T52" fmla="*/ 2147483646 w 4745"/>
                <a:gd name="T53" fmla="*/ 2147483646 h 4528"/>
                <a:gd name="T54" fmla="*/ 2147483646 w 4745"/>
                <a:gd name="T55" fmla="*/ 2147483646 h 4528"/>
                <a:gd name="T56" fmla="*/ 2147483646 w 4745"/>
                <a:gd name="T57" fmla="*/ 2147483646 h 4528"/>
                <a:gd name="T58" fmla="*/ 2147483646 w 4745"/>
                <a:gd name="T59" fmla="*/ 2147483646 h 4528"/>
                <a:gd name="T60" fmla="*/ 2147483646 w 4745"/>
                <a:gd name="T61" fmla="*/ 2147483646 h 4528"/>
                <a:gd name="T62" fmla="*/ 2147483646 w 4745"/>
                <a:gd name="T63" fmla="*/ 2147483646 h 4528"/>
                <a:gd name="T64" fmla="*/ 2147483646 w 4745"/>
                <a:gd name="T65" fmla="*/ 2147483646 h 4528"/>
                <a:gd name="T66" fmla="*/ 2147483646 w 4745"/>
                <a:gd name="T67" fmla="*/ 2147483646 h 4528"/>
                <a:gd name="T68" fmla="*/ 2147483646 w 4745"/>
                <a:gd name="T69" fmla="*/ 2147483646 h 4528"/>
                <a:gd name="T70" fmla="*/ 2147483646 w 4745"/>
                <a:gd name="T71" fmla="*/ 2147483646 h 4528"/>
                <a:gd name="T72" fmla="*/ 2147483646 w 4745"/>
                <a:gd name="T73" fmla="*/ 2147483646 h 4528"/>
                <a:gd name="T74" fmla="*/ 323493089 w 4745"/>
                <a:gd name="T75" fmla="*/ 2147483646 h 4528"/>
                <a:gd name="T76" fmla="*/ 2147483646 w 4745"/>
                <a:gd name="T77" fmla="*/ 0 h 4528"/>
                <a:gd name="T78" fmla="*/ 2147483646 w 4745"/>
                <a:gd name="T79" fmla="*/ 2147483646 h 4528"/>
                <a:gd name="T80" fmla="*/ 2147483646 w 4745"/>
                <a:gd name="T81" fmla="*/ 2147483646 h 4528"/>
                <a:gd name="T82" fmla="*/ 2147483646 w 4745"/>
                <a:gd name="T83" fmla="*/ 2147483646 h 4528"/>
                <a:gd name="T84" fmla="*/ 2147483646 w 4745"/>
                <a:gd name="T85" fmla="*/ 2147483646 h 4528"/>
                <a:gd name="T86" fmla="*/ 2147483646 w 4745"/>
                <a:gd name="T87" fmla="*/ 2147483646 h 4528"/>
                <a:gd name="T88" fmla="*/ 2147483646 w 4745"/>
                <a:gd name="T89" fmla="*/ 2147483646 h 4528"/>
                <a:gd name="T90" fmla="*/ 2147483646 w 4745"/>
                <a:gd name="T91" fmla="*/ 2147483646 h 4528"/>
                <a:gd name="T92" fmla="*/ 2147483646 w 4745"/>
                <a:gd name="T93" fmla="*/ 2147483646 h 4528"/>
                <a:gd name="T94" fmla="*/ 2147483646 w 4745"/>
                <a:gd name="T95" fmla="*/ 2147483646 h 4528"/>
                <a:gd name="T96" fmla="*/ 2147483646 w 4745"/>
                <a:gd name="T97" fmla="*/ 2147483646 h 4528"/>
                <a:gd name="T98" fmla="*/ 2147483646 w 4745"/>
                <a:gd name="T99" fmla="*/ 2147483646 h 4528"/>
                <a:gd name="T100" fmla="*/ 2147483646 w 4745"/>
                <a:gd name="T101" fmla="*/ 2147483646 h 4528"/>
                <a:gd name="T102" fmla="*/ 2147483646 w 4745"/>
                <a:gd name="T103" fmla="*/ 2147483646 h 4528"/>
                <a:gd name="T104" fmla="*/ 2147483646 w 4745"/>
                <a:gd name="T105" fmla="*/ 2147483646 h 4528"/>
                <a:gd name="T106" fmla="*/ 2147483646 w 4745"/>
                <a:gd name="T107" fmla="*/ 2147483646 h 4528"/>
                <a:gd name="T108" fmla="*/ 2147483646 w 4745"/>
                <a:gd name="T109" fmla="*/ 2147483646 h 4528"/>
                <a:gd name="T110" fmla="*/ 2147483646 w 4745"/>
                <a:gd name="T111" fmla="*/ 2147483646 h 4528"/>
                <a:gd name="T112" fmla="*/ 2147483646 w 4745"/>
                <a:gd name="T113" fmla="*/ 2147483646 h 4528"/>
                <a:gd name="T114" fmla="*/ 2147483646 w 4745"/>
                <a:gd name="T115" fmla="*/ 2147483646 h 4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745" h="4528">
                  <a:moveTo>
                    <a:pt x="3151" y="1650"/>
                  </a:moveTo>
                  <a:lnTo>
                    <a:pt x="3151" y="1650"/>
                  </a:lnTo>
                  <a:lnTo>
                    <a:pt x="3151" y="1669"/>
                  </a:lnTo>
                  <a:lnTo>
                    <a:pt x="3149" y="1688"/>
                  </a:lnTo>
                  <a:lnTo>
                    <a:pt x="3147" y="1708"/>
                  </a:lnTo>
                  <a:lnTo>
                    <a:pt x="3143" y="1726"/>
                  </a:lnTo>
                  <a:lnTo>
                    <a:pt x="3139" y="1745"/>
                  </a:lnTo>
                  <a:lnTo>
                    <a:pt x="3134" y="1762"/>
                  </a:lnTo>
                  <a:lnTo>
                    <a:pt x="3128" y="1780"/>
                  </a:lnTo>
                  <a:lnTo>
                    <a:pt x="3121" y="1797"/>
                  </a:lnTo>
                  <a:lnTo>
                    <a:pt x="3113" y="1815"/>
                  </a:lnTo>
                  <a:lnTo>
                    <a:pt x="3104" y="1831"/>
                  </a:lnTo>
                  <a:lnTo>
                    <a:pt x="3095" y="1847"/>
                  </a:lnTo>
                  <a:lnTo>
                    <a:pt x="3084" y="1862"/>
                  </a:lnTo>
                  <a:lnTo>
                    <a:pt x="3073" y="1877"/>
                  </a:lnTo>
                  <a:lnTo>
                    <a:pt x="3061" y="1891"/>
                  </a:lnTo>
                  <a:lnTo>
                    <a:pt x="3049" y="1905"/>
                  </a:lnTo>
                  <a:lnTo>
                    <a:pt x="3036" y="1919"/>
                  </a:lnTo>
                  <a:lnTo>
                    <a:pt x="3022" y="1931"/>
                  </a:lnTo>
                  <a:lnTo>
                    <a:pt x="3008" y="1943"/>
                  </a:lnTo>
                  <a:lnTo>
                    <a:pt x="2993" y="1954"/>
                  </a:lnTo>
                  <a:lnTo>
                    <a:pt x="2977" y="1965"/>
                  </a:lnTo>
                  <a:lnTo>
                    <a:pt x="2961" y="1974"/>
                  </a:lnTo>
                  <a:lnTo>
                    <a:pt x="2945" y="1983"/>
                  </a:lnTo>
                  <a:lnTo>
                    <a:pt x="2928" y="1992"/>
                  </a:lnTo>
                  <a:lnTo>
                    <a:pt x="2911" y="1999"/>
                  </a:lnTo>
                  <a:lnTo>
                    <a:pt x="2893" y="2007"/>
                  </a:lnTo>
                  <a:lnTo>
                    <a:pt x="2874" y="2013"/>
                  </a:lnTo>
                  <a:lnTo>
                    <a:pt x="2856" y="2018"/>
                  </a:lnTo>
                  <a:lnTo>
                    <a:pt x="2837" y="2022"/>
                  </a:lnTo>
                  <a:lnTo>
                    <a:pt x="2818" y="2026"/>
                  </a:lnTo>
                  <a:lnTo>
                    <a:pt x="2798" y="2028"/>
                  </a:lnTo>
                  <a:lnTo>
                    <a:pt x="2777" y="2030"/>
                  </a:lnTo>
                  <a:lnTo>
                    <a:pt x="2757" y="2030"/>
                  </a:lnTo>
                  <a:lnTo>
                    <a:pt x="2737" y="2030"/>
                  </a:lnTo>
                  <a:lnTo>
                    <a:pt x="2718" y="2028"/>
                  </a:lnTo>
                  <a:lnTo>
                    <a:pt x="2698" y="2026"/>
                  </a:lnTo>
                  <a:lnTo>
                    <a:pt x="2678" y="2022"/>
                  </a:lnTo>
                  <a:lnTo>
                    <a:pt x="2659" y="2018"/>
                  </a:lnTo>
                  <a:lnTo>
                    <a:pt x="2641" y="2013"/>
                  </a:lnTo>
                  <a:lnTo>
                    <a:pt x="2623" y="2007"/>
                  </a:lnTo>
                  <a:lnTo>
                    <a:pt x="2605" y="1999"/>
                  </a:lnTo>
                  <a:lnTo>
                    <a:pt x="2588" y="1992"/>
                  </a:lnTo>
                  <a:lnTo>
                    <a:pt x="2570" y="1983"/>
                  </a:lnTo>
                  <a:lnTo>
                    <a:pt x="2554" y="1974"/>
                  </a:lnTo>
                  <a:lnTo>
                    <a:pt x="2538" y="1965"/>
                  </a:lnTo>
                  <a:lnTo>
                    <a:pt x="2522" y="1954"/>
                  </a:lnTo>
                  <a:lnTo>
                    <a:pt x="2508" y="1943"/>
                  </a:lnTo>
                  <a:lnTo>
                    <a:pt x="2494" y="1931"/>
                  </a:lnTo>
                  <a:lnTo>
                    <a:pt x="2480" y="1919"/>
                  </a:lnTo>
                  <a:lnTo>
                    <a:pt x="2466" y="1905"/>
                  </a:lnTo>
                  <a:lnTo>
                    <a:pt x="2454" y="1891"/>
                  </a:lnTo>
                  <a:lnTo>
                    <a:pt x="2442" y="1877"/>
                  </a:lnTo>
                  <a:lnTo>
                    <a:pt x="2431" y="1862"/>
                  </a:lnTo>
                  <a:lnTo>
                    <a:pt x="2421" y="1847"/>
                  </a:lnTo>
                  <a:lnTo>
                    <a:pt x="2412" y="1831"/>
                  </a:lnTo>
                  <a:lnTo>
                    <a:pt x="2403" y="1815"/>
                  </a:lnTo>
                  <a:lnTo>
                    <a:pt x="2395" y="1797"/>
                  </a:lnTo>
                  <a:lnTo>
                    <a:pt x="2388" y="1780"/>
                  </a:lnTo>
                  <a:lnTo>
                    <a:pt x="2382" y="1762"/>
                  </a:lnTo>
                  <a:lnTo>
                    <a:pt x="2376" y="1745"/>
                  </a:lnTo>
                  <a:lnTo>
                    <a:pt x="2371" y="1726"/>
                  </a:lnTo>
                  <a:lnTo>
                    <a:pt x="2368" y="1708"/>
                  </a:lnTo>
                  <a:lnTo>
                    <a:pt x="2365" y="1688"/>
                  </a:lnTo>
                  <a:lnTo>
                    <a:pt x="2364" y="1669"/>
                  </a:lnTo>
                  <a:lnTo>
                    <a:pt x="2363" y="1650"/>
                  </a:lnTo>
                  <a:lnTo>
                    <a:pt x="2363" y="1669"/>
                  </a:lnTo>
                  <a:lnTo>
                    <a:pt x="2361" y="1688"/>
                  </a:lnTo>
                  <a:lnTo>
                    <a:pt x="2359" y="1708"/>
                  </a:lnTo>
                  <a:lnTo>
                    <a:pt x="2355" y="1726"/>
                  </a:lnTo>
                  <a:lnTo>
                    <a:pt x="2351" y="1745"/>
                  </a:lnTo>
                  <a:lnTo>
                    <a:pt x="2346" y="1762"/>
                  </a:lnTo>
                  <a:lnTo>
                    <a:pt x="2340" y="1780"/>
                  </a:lnTo>
                  <a:lnTo>
                    <a:pt x="2333" y="1797"/>
                  </a:lnTo>
                  <a:lnTo>
                    <a:pt x="2325" y="1815"/>
                  </a:lnTo>
                  <a:lnTo>
                    <a:pt x="2316" y="1831"/>
                  </a:lnTo>
                  <a:lnTo>
                    <a:pt x="2307" y="1847"/>
                  </a:lnTo>
                  <a:lnTo>
                    <a:pt x="2297" y="1862"/>
                  </a:lnTo>
                  <a:lnTo>
                    <a:pt x="2286" y="1877"/>
                  </a:lnTo>
                  <a:lnTo>
                    <a:pt x="2273" y="1891"/>
                  </a:lnTo>
                  <a:lnTo>
                    <a:pt x="2261" y="1905"/>
                  </a:lnTo>
                  <a:lnTo>
                    <a:pt x="2248" y="1919"/>
                  </a:lnTo>
                  <a:lnTo>
                    <a:pt x="2234" y="1931"/>
                  </a:lnTo>
                  <a:lnTo>
                    <a:pt x="2220" y="1943"/>
                  </a:lnTo>
                  <a:lnTo>
                    <a:pt x="2205" y="1954"/>
                  </a:lnTo>
                  <a:lnTo>
                    <a:pt x="2190" y="1965"/>
                  </a:lnTo>
                  <a:lnTo>
                    <a:pt x="2173" y="1974"/>
                  </a:lnTo>
                  <a:lnTo>
                    <a:pt x="2157" y="1983"/>
                  </a:lnTo>
                  <a:lnTo>
                    <a:pt x="2140" y="1992"/>
                  </a:lnTo>
                  <a:lnTo>
                    <a:pt x="2123" y="1999"/>
                  </a:lnTo>
                  <a:lnTo>
                    <a:pt x="2105" y="2007"/>
                  </a:lnTo>
                  <a:lnTo>
                    <a:pt x="2087" y="2013"/>
                  </a:lnTo>
                  <a:lnTo>
                    <a:pt x="2067" y="2018"/>
                  </a:lnTo>
                  <a:lnTo>
                    <a:pt x="2049" y="2022"/>
                  </a:lnTo>
                  <a:lnTo>
                    <a:pt x="2029" y="2026"/>
                  </a:lnTo>
                  <a:lnTo>
                    <a:pt x="2010" y="2028"/>
                  </a:lnTo>
                  <a:lnTo>
                    <a:pt x="1990" y="2030"/>
                  </a:lnTo>
                  <a:lnTo>
                    <a:pt x="1969" y="2030"/>
                  </a:lnTo>
                  <a:lnTo>
                    <a:pt x="1949" y="2030"/>
                  </a:lnTo>
                  <a:lnTo>
                    <a:pt x="1930" y="2028"/>
                  </a:lnTo>
                  <a:lnTo>
                    <a:pt x="1910" y="2026"/>
                  </a:lnTo>
                  <a:lnTo>
                    <a:pt x="1891" y="2022"/>
                  </a:lnTo>
                  <a:lnTo>
                    <a:pt x="1872" y="2018"/>
                  </a:lnTo>
                  <a:lnTo>
                    <a:pt x="1853" y="2013"/>
                  </a:lnTo>
                  <a:lnTo>
                    <a:pt x="1835" y="2007"/>
                  </a:lnTo>
                  <a:lnTo>
                    <a:pt x="1817" y="1999"/>
                  </a:lnTo>
                  <a:lnTo>
                    <a:pt x="1800" y="1992"/>
                  </a:lnTo>
                  <a:lnTo>
                    <a:pt x="1783" y="1983"/>
                  </a:lnTo>
                  <a:lnTo>
                    <a:pt x="1765" y="1974"/>
                  </a:lnTo>
                  <a:lnTo>
                    <a:pt x="1750" y="1965"/>
                  </a:lnTo>
                  <a:lnTo>
                    <a:pt x="1734" y="1954"/>
                  </a:lnTo>
                  <a:lnTo>
                    <a:pt x="1720" y="1943"/>
                  </a:lnTo>
                  <a:lnTo>
                    <a:pt x="1705" y="1931"/>
                  </a:lnTo>
                  <a:lnTo>
                    <a:pt x="1692" y="1919"/>
                  </a:lnTo>
                  <a:lnTo>
                    <a:pt x="1679" y="1905"/>
                  </a:lnTo>
                  <a:lnTo>
                    <a:pt x="1667" y="1891"/>
                  </a:lnTo>
                  <a:lnTo>
                    <a:pt x="1654" y="1877"/>
                  </a:lnTo>
                  <a:lnTo>
                    <a:pt x="1643" y="1862"/>
                  </a:lnTo>
                  <a:lnTo>
                    <a:pt x="1633" y="1847"/>
                  </a:lnTo>
                  <a:lnTo>
                    <a:pt x="1624" y="1831"/>
                  </a:lnTo>
                  <a:lnTo>
                    <a:pt x="1615" y="1815"/>
                  </a:lnTo>
                  <a:lnTo>
                    <a:pt x="1607" y="1797"/>
                  </a:lnTo>
                  <a:lnTo>
                    <a:pt x="1600" y="1780"/>
                  </a:lnTo>
                  <a:lnTo>
                    <a:pt x="1594" y="1762"/>
                  </a:lnTo>
                  <a:lnTo>
                    <a:pt x="1589" y="1745"/>
                  </a:lnTo>
                  <a:lnTo>
                    <a:pt x="1584" y="1726"/>
                  </a:lnTo>
                  <a:lnTo>
                    <a:pt x="1581" y="1708"/>
                  </a:lnTo>
                  <a:lnTo>
                    <a:pt x="1578" y="1688"/>
                  </a:lnTo>
                  <a:lnTo>
                    <a:pt x="1577" y="1669"/>
                  </a:lnTo>
                  <a:lnTo>
                    <a:pt x="1576" y="1650"/>
                  </a:lnTo>
                  <a:lnTo>
                    <a:pt x="1576" y="1669"/>
                  </a:lnTo>
                  <a:lnTo>
                    <a:pt x="1574" y="1688"/>
                  </a:lnTo>
                  <a:lnTo>
                    <a:pt x="1572" y="1708"/>
                  </a:lnTo>
                  <a:lnTo>
                    <a:pt x="1568" y="1726"/>
                  </a:lnTo>
                  <a:lnTo>
                    <a:pt x="1564" y="1745"/>
                  </a:lnTo>
                  <a:lnTo>
                    <a:pt x="1558" y="1762"/>
                  </a:lnTo>
                  <a:lnTo>
                    <a:pt x="1551" y="1780"/>
                  </a:lnTo>
                  <a:lnTo>
                    <a:pt x="1544" y="1797"/>
                  </a:lnTo>
                  <a:lnTo>
                    <a:pt x="1537" y="1815"/>
                  </a:lnTo>
                  <a:lnTo>
                    <a:pt x="1528" y="1831"/>
                  </a:lnTo>
                  <a:lnTo>
                    <a:pt x="1519" y="1847"/>
                  </a:lnTo>
                  <a:lnTo>
                    <a:pt x="1508" y="1862"/>
                  </a:lnTo>
                  <a:lnTo>
                    <a:pt x="1498" y="1877"/>
                  </a:lnTo>
                  <a:lnTo>
                    <a:pt x="1486" y="1891"/>
                  </a:lnTo>
                  <a:lnTo>
                    <a:pt x="1474" y="1905"/>
                  </a:lnTo>
                  <a:lnTo>
                    <a:pt x="1461" y="1919"/>
                  </a:lnTo>
                  <a:lnTo>
                    <a:pt x="1446" y="1931"/>
                  </a:lnTo>
                  <a:lnTo>
                    <a:pt x="1432" y="1943"/>
                  </a:lnTo>
                  <a:lnTo>
                    <a:pt x="1417" y="1954"/>
                  </a:lnTo>
                  <a:lnTo>
                    <a:pt x="1402" y="1965"/>
                  </a:lnTo>
                  <a:lnTo>
                    <a:pt x="1386" y="1974"/>
                  </a:lnTo>
                  <a:lnTo>
                    <a:pt x="1370" y="1983"/>
                  </a:lnTo>
                  <a:lnTo>
                    <a:pt x="1352" y="1992"/>
                  </a:lnTo>
                  <a:lnTo>
                    <a:pt x="1335" y="1999"/>
                  </a:lnTo>
                  <a:lnTo>
                    <a:pt x="1317" y="2007"/>
                  </a:lnTo>
                  <a:lnTo>
                    <a:pt x="1299" y="2013"/>
                  </a:lnTo>
                  <a:lnTo>
                    <a:pt x="1280" y="2018"/>
                  </a:lnTo>
                  <a:lnTo>
                    <a:pt x="1262" y="2022"/>
                  </a:lnTo>
                  <a:lnTo>
                    <a:pt x="1241" y="2026"/>
                  </a:lnTo>
                  <a:lnTo>
                    <a:pt x="1222" y="2028"/>
                  </a:lnTo>
                  <a:lnTo>
                    <a:pt x="1202" y="2030"/>
                  </a:lnTo>
                  <a:lnTo>
                    <a:pt x="1182" y="2030"/>
                  </a:lnTo>
                  <a:lnTo>
                    <a:pt x="1162" y="2030"/>
                  </a:lnTo>
                  <a:lnTo>
                    <a:pt x="1142" y="2028"/>
                  </a:lnTo>
                  <a:lnTo>
                    <a:pt x="1122" y="2026"/>
                  </a:lnTo>
                  <a:lnTo>
                    <a:pt x="1103" y="2022"/>
                  </a:lnTo>
                  <a:lnTo>
                    <a:pt x="1084" y="2018"/>
                  </a:lnTo>
                  <a:lnTo>
                    <a:pt x="1066" y="2013"/>
                  </a:lnTo>
                  <a:lnTo>
                    <a:pt x="1047" y="2007"/>
                  </a:lnTo>
                  <a:lnTo>
                    <a:pt x="1029" y="1999"/>
                  </a:lnTo>
                  <a:lnTo>
                    <a:pt x="1012" y="1992"/>
                  </a:lnTo>
                  <a:lnTo>
                    <a:pt x="995" y="1983"/>
                  </a:lnTo>
                  <a:lnTo>
                    <a:pt x="978" y="1974"/>
                  </a:lnTo>
                  <a:lnTo>
                    <a:pt x="963" y="1965"/>
                  </a:lnTo>
                  <a:lnTo>
                    <a:pt x="946" y="1954"/>
                  </a:lnTo>
                  <a:lnTo>
                    <a:pt x="932" y="1943"/>
                  </a:lnTo>
                  <a:lnTo>
                    <a:pt x="917" y="1931"/>
                  </a:lnTo>
                  <a:lnTo>
                    <a:pt x="904" y="1919"/>
                  </a:lnTo>
                  <a:lnTo>
                    <a:pt x="891" y="1905"/>
                  </a:lnTo>
                  <a:lnTo>
                    <a:pt x="879" y="1891"/>
                  </a:lnTo>
                  <a:lnTo>
                    <a:pt x="867" y="1877"/>
                  </a:lnTo>
                  <a:lnTo>
                    <a:pt x="856" y="1862"/>
                  </a:lnTo>
                  <a:lnTo>
                    <a:pt x="845" y="1847"/>
                  </a:lnTo>
                  <a:lnTo>
                    <a:pt x="836" y="1831"/>
                  </a:lnTo>
                  <a:lnTo>
                    <a:pt x="827" y="1815"/>
                  </a:lnTo>
                  <a:lnTo>
                    <a:pt x="819" y="1797"/>
                  </a:lnTo>
                  <a:lnTo>
                    <a:pt x="812" y="1780"/>
                  </a:lnTo>
                  <a:lnTo>
                    <a:pt x="806" y="1762"/>
                  </a:lnTo>
                  <a:lnTo>
                    <a:pt x="801" y="1745"/>
                  </a:lnTo>
                  <a:lnTo>
                    <a:pt x="796" y="1726"/>
                  </a:lnTo>
                  <a:lnTo>
                    <a:pt x="793" y="1708"/>
                  </a:lnTo>
                  <a:lnTo>
                    <a:pt x="790" y="1688"/>
                  </a:lnTo>
                  <a:lnTo>
                    <a:pt x="789" y="1669"/>
                  </a:lnTo>
                  <a:lnTo>
                    <a:pt x="788" y="1650"/>
                  </a:lnTo>
                  <a:lnTo>
                    <a:pt x="788" y="1669"/>
                  </a:lnTo>
                  <a:lnTo>
                    <a:pt x="786" y="1688"/>
                  </a:lnTo>
                  <a:lnTo>
                    <a:pt x="784" y="1708"/>
                  </a:lnTo>
                  <a:lnTo>
                    <a:pt x="780" y="1726"/>
                  </a:lnTo>
                  <a:lnTo>
                    <a:pt x="776" y="1745"/>
                  </a:lnTo>
                  <a:lnTo>
                    <a:pt x="771" y="1762"/>
                  </a:lnTo>
                  <a:lnTo>
                    <a:pt x="765" y="1780"/>
                  </a:lnTo>
                  <a:lnTo>
                    <a:pt x="758" y="1797"/>
                  </a:lnTo>
                  <a:lnTo>
                    <a:pt x="750" y="1815"/>
                  </a:lnTo>
                  <a:lnTo>
                    <a:pt x="740" y="1831"/>
                  </a:lnTo>
                  <a:lnTo>
                    <a:pt x="731" y="1847"/>
                  </a:lnTo>
                  <a:lnTo>
                    <a:pt x="720" y="1862"/>
                  </a:lnTo>
                  <a:lnTo>
                    <a:pt x="710" y="1877"/>
                  </a:lnTo>
                  <a:lnTo>
                    <a:pt x="698" y="1891"/>
                  </a:lnTo>
                  <a:lnTo>
                    <a:pt x="686" y="1905"/>
                  </a:lnTo>
                  <a:lnTo>
                    <a:pt x="673" y="1919"/>
                  </a:lnTo>
                  <a:lnTo>
                    <a:pt x="659" y="1931"/>
                  </a:lnTo>
                  <a:lnTo>
                    <a:pt x="644" y="1943"/>
                  </a:lnTo>
                  <a:lnTo>
                    <a:pt x="629" y="1954"/>
                  </a:lnTo>
                  <a:lnTo>
                    <a:pt x="614" y="1965"/>
                  </a:lnTo>
                  <a:lnTo>
                    <a:pt x="598" y="1974"/>
                  </a:lnTo>
                  <a:lnTo>
                    <a:pt x="582" y="1983"/>
                  </a:lnTo>
                  <a:lnTo>
                    <a:pt x="565" y="1992"/>
                  </a:lnTo>
                  <a:lnTo>
                    <a:pt x="548" y="1999"/>
                  </a:lnTo>
                  <a:lnTo>
                    <a:pt x="529" y="2007"/>
                  </a:lnTo>
                  <a:lnTo>
                    <a:pt x="511" y="2013"/>
                  </a:lnTo>
                  <a:lnTo>
                    <a:pt x="492" y="2018"/>
                  </a:lnTo>
                  <a:lnTo>
                    <a:pt x="474" y="2022"/>
                  </a:lnTo>
                  <a:lnTo>
                    <a:pt x="454" y="2026"/>
                  </a:lnTo>
                  <a:lnTo>
                    <a:pt x="434" y="2028"/>
                  </a:lnTo>
                  <a:lnTo>
                    <a:pt x="414" y="2030"/>
                  </a:lnTo>
                  <a:lnTo>
                    <a:pt x="394" y="2030"/>
                  </a:lnTo>
                  <a:lnTo>
                    <a:pt x="374" y="2030"/>
                  </a:lnTo>
                  <a:lnTo>
                    <a:pt x="355" y="2028"/>
                  </a:lnTo>
                  <a:lnTo>
                    <a:pt x="334" y="2026"/>
                  </a:lnTo>
                  <a:lnTo>
                    <a:pt x="315" y="2022"/>
                  </a:lnTo>
                  <a:lnTo>
                    <a:pt x="296" y="2018"/>
                  </a:lnTo>
                  <a:lnTo>
                    <a:pt x="278" y="2013"/>
                  </a:lnTo>
                  <a:lnTo>
                    <a:pt x="259" y="2007"/>
                  </a:lnTo>
                  <a:lnTo>
                    <a:pt x="242" y="1999"/>
                  </a:lnTo>
                  <a:lnTo>
                    <a:pt x="224" y="1992"/>
                  </a:lnTo>
                  <a:lnTo>
                    <a:pt x="207" y="1983"/>
                  </a:lnTo>
                  <a:lnTo>
                    <a:pt x="190" y="1974"/>
                  </a:lnTo>
                  <a:lnTo>
                    <a:pt x="175" y="1965"/>
                  </a:lnTo>
                  <a:lnTo>
                    <a:pt x="159" y="1954"/>
                  </a:lnTo>
                  <a:lnTo>
                    <a:pt x="144" y="1943"/>
                  </a:lnTo>
                  <a:lnTo>
                    <a:pt x="129" y="1931"/>
                  </a:lnTo>
                  <a:lnTo>
                    <a:pt x="116" y="1919"/>
                  </a:lnTo>
                  <a:lnTo>
                    <a:pt x="103" y="1905"/>
                  </a:lnTo>
                  <a:lnTo>
                    <a:pt x="90" y="1891"/>
                  </a:lnTo>
                  <a:lnTo>
                    <a:pt x="79" y="1877"/>
                  </a:lnTo>
                  <a:lnTo>
                    <a:pt x="68" y="1862"/>
                  </a:lnTo>
                  <a:lnTo>
                    <a:pt x="58" y="1847"/>
                  </a:lnTo>
                  <a:lnTo>
                    <a:pt x="48" y="1831"/>
                  </a:lnTo>
                  <a:lnTo>
                    <a:pt x="40" y="1815"/>
                  </a:lnTo>
                  <a:lnTo>
                    <a:pt x="31" y="1797"/>
                  </a:lnTo>
                  <a:lnTo>
                    <a:pt x="24" y="1780"/>
                  </a:lnTo>
                  <a:lnTo>
                    <a:pt x="18" y="1762"/>
                  </a:lnTo>
                  <a:lnTo>
                    <a:pt x="12" y="1745"/>
                  </a:lnTo>
                  <a:lnTo>
                    <a:pt x="8" y="1726"/>
                  </a:lnTo>
                  <a:lnTo>
                    <a:pt x="5" y="1708"/>
                  </a:lnTo>
                  <a:lnTo>
                    <a:pt x="2" y="1688"/>
                  </a:lnTo>
                  <a:lnTo>
                    <a:pt x="1" y="1669"/>
                  </a:lnTo>
                  <a:lnTo>
                    <a:pt x="0" y="1650"/>
                  </a:lnTo>
                  <a:lnTo>
                    <a:pt x="0" y="1363"/>
                  </a:lnTo>
                  <a:lnTo>
                    <a:pt x="1624" y="0"/>
                  </a:lnTo>
                  <a:lnTo>
                    <a:pt x="2343" y="0"/>
                  </a:lnTo>
                  <a:lnTo>
                    <a:pt x="3940" y="1363"/>
                  </a:lnTo>
                  <a:lnTo>
                    <a:pt x="3940" y="1650"/>
                  </a:lnTo>
                  <a:lnTo>
                    <a:pt x="3939" y="1669"/>
                  </a:lnTo>
                  <a:lnTo>
                    <a:pt x="3938" y="1688"/>
                  </a:lnTo>
                  <a:lnTo>
                    <a:pt x="3935" y="1708"/>
                  </a:lnTo>
                  <a:lnTo>
                    <a:pt x="3932" y="1726"/>
                  </a:lnTo>
                  <a:lnTo>
                    <a:pt x="3927" y="1745"/>
                  </a:lnTo>
                  <a:lnTo>
                    <a:pt x="3922" y="1762"/>
                  </a:lnTo>
                  <a:lnTo>
                    <a:pt x="3916" y="1780"/>
                  </a:lnTo>
                  <a:lnTo>
                    <a:pt x="3909" y="1797"/>
                  </a:lnTo>
                  <a:lnTo>
                    <a:pt x="3900" y="1815"/>
                  </a:lnTo>
                  <a:lnTo>
                    <a:pt x="3891" y="1831"/>
                  </a:lnTo>
                  <a:lnTo>
                    <a:pt x="3882" y="1847"/>
                  </a:lnTo>
                  <a:lnTo>
                    <a:pt x="3872" y="1862"/>
                  </a:lnTo>
                  <a:lnTo>
                    <a:pt x="3861" y="1877"/>
                  </a:lnTo>
                  <a:lnTo>
                    <a:pt x="3849" y="1891"/>
                  </a:lnTo>
                  <a:lnTo>
                    <a:pt x="3837" y="1905"/>
                  </a:lnTo>
                  <a:lnTo>
                    <a:pt x="3824" y="1919"/>
                  </a:lnTo>
                  <a:lnTo>
                    <a:pt x="3810" y="1931"/>
                  </a:lnTo>
                  <a:lnTo>
                    <a:pt x="3795" y="1943"/>
                  </a:lnTo>
                  <a:lnTo>
                    <a:pt x="3780" y="1954"/>
                  </a:lnTo>
                  <a:lnTo>
                    <a:pt x="3765" y="1965"/>
                  </a:lnTo>
                  <a:lnTo>
                    <a:pt x="3749" y="1974"/>
                  </a:lnTo>
                  <a:lnTo>
                    <a:pt x="3733" y="1983"/>
                  </a:lnTo>
                  <a:lnTo>
                    <a:pt x="3716" y="1992"/>
                  </a:lnTo>
                  <a:lnTo>
                    <a:pt x="3698" y="1999"/>
                  </a:lnTo>
                  <a:lnTo>
                    <a:pt x="3680" y="2007"/>
                  </a:lnTo>
                  <a:lnTo>
                    <a:pt x="3662" y="2013"/>
                  </a:lnTo>
                  <a:lnTo>
                    <a:pt x="3644" y="2018"/>
                  </a:lnTo>
                  <a:lnTo>
                    <a:pt x="3625" y="2022"/>
                  </a:lnTo>
                  <a:lnTo>
                    <a:pt x="3606" y="2026"/>
                  </a:lnTo>
                  <a:lnTo>
                    <a:pt x="3585" y="2028"/>
                  </a:lnTo>
                  <a:lnTo>
                    <a:pt x="3565" y="2030"/>
                  </a:lnTo>
                  <a:lnTo>
                    <a:pt x="3545" y="2030"/>
                  </a:lnTo>
                  <a:lnTo>
                    <a:pt x="3525" y="2030"/>
                  </a:lnTo>
                  <a:lnTo>
                    <a:pt x="3506" y="2028"/>
                  </a:lnTo>
                  <a:lnTo>
                    <a:pt x="3485" y="2026"/>
                  </a:lnTo>
                  <a:lnTo>
                    <a:pt x="3466" y="2022"/>
                  </a:lnTo>
                  <a:lnTo>
                    <a:pt x="3447" y="2018"/>
                  </a:lnTo>
                  <a:lnTo>
                    <a:pt x="3429" y="2013"/>
                  </a:lnTo>
                  <a:lnTo>
                    <a:pt x="3411" y="2007"/>
                  </a:lnTo>
                  <a:lnTo>
                    <a:pt x="3392" y="1999"/>
                  </a:lnTo>
                  <a:lnTo>
                    <a:pt x="3375" y="1992"/>
                  </a:lnTo>
                  <a:lnTo>
                    <a:pt x="3358" y="1983"/>
                  </a:lnTo>
                  <a:lnTo>
                    <a:pt x="3342" y="1974"/>
                  </a:lnTo>
                  <a:lnTo>
                    <a:pt x="3326" y="1965"/>
                  </a:lnTo>
                  <a:lnTo>
                    <a:pt x="3310" y="1954"/>
                  </a:lnTo>
                  <a:lnTo>
                    <a:pt x="3296" y="1943"/>
                  </a:lnTo>
                  <a:lnTo>
                    <a:pt x="3281" y="1931"/>
                  </a:lnTo>
                  <a:lnTo>
                    <a:pt x="3267" y="1919"/>
                  </a:lnTo>
                  <a:lnTo>
                    <a:pt x="3254" y="1905"/>
                  </a:lnTo>
                  <a:lnTo>
                    <a:pt x="3242" y="1891"/>
                  </a:lnTo>
                  <a:lnTo>
                    <a:pt x="3230" y="1877"/>
                  </a:lnTo>
                  <a:lnTo>
                    <a:pt x="3219" y="1862"/>
                  </a:lnTo>
                  <a:lnTo>
                    <a:pt x="3209" y="1847"/>
                  </a:lnTo>
                  <a:lnTo>
                    <a:pt x="3200" y="1831"/>
                  </a:lnTo>
                  <a:lnTo>
                    <a:pt x="3190" y="1815"/>
                  </a:lnTo>
                  <a:lnTo>
                    <a:pt x="3182" y="1797"/>
                  </a:lnTo>
                  <a:lnTo>
                    <a:pt x="3175" y="1780"/>
                  </a:lnTo>
                  <a:lnTo>
                    <a:pt x="3169" y="1762"/>
                  </a:lnTo>
                  <a:lnTo>
                    <a:pt x="3164" y="1745"/>
                  </a:lnTo>
                  <a:lnTo>
                    <a:pt x="3159" y="1726"/>
                  </a:lnTo>
                  <a:lnTo>
                    <a:pt x="3156" y="1708"/>
                  </a:lnTo>
                  <a:lnTo>
                    <a:pt x="3153" y="1688"/>
                  </a:lnTo>
                  <a:lnTo>
                    <a:pt x="3152" y="1669"/>
                  </a:lnTo>
                  <a:lnTo>
                    <a:pt x="3151" y="1650"/>
                  </a:lnTo>
                  <a:close/>
                  <a:moveTo>
                    <a:pt x="4345" y="2367"/>
                  </a:moveTo>
                  <a:lnTo>
                    <a:pt x="3293" y="3311"/>
                  </a:lnTo>
                  <a:lnTo>
                    <a:pt x="2182" y="3311"/>
                  </a:lnTo>
                  <a:lnTo>
                    <a:pt x="2182" y="2191"/>
                  </a:lnTo>
                  <a:lnTo>
                    <a:pt x="1798" y="2191"/>
                  </a:lnTo>
                  <a:lnTo>
                    <a:pt x="1798" y="3311"/>
                  </a:lnTo>
                  <a:lnTo>
                    <a:pt x="202" y="3311"/>
                  </a:lnTo>
                  <a:lnTo>
                    <a:pt x="202" y="3890"/>
                  </a:lnTo>
                  <a:lnTo>
                    <a:pt x="437" y="3890"/>
                  </a:lnTo>
                  <a:lnTo>
                    <a:pt x="170" y="4528"/>
                  </a:lnTo>
                  <a:lnTo>
                    <a:pt x="819" y="4528"/>
                  </a:lnTo>
                  <a:lnTo>
                    <a:pt x="1087" y="3890"/>
                  </a:lnTo>
                  <a:lnTo>
                    <a:pt x="1798" y="3890"/>
                  </a:lnTo>
                  <a:lnTo>
                    <a:pt x="1798" y="4528"/>
                  </a:lnTo>
                  <a:lnTo>
                    <a:pt x="2182" y="4528"/>
                  </a:lnTo>
                  <a:lnTo>
                    <a:pt x="2182" y="3890"/>
                  </a:lnTo>
                  <a:lnTo>
                    <a:pt x="2980" y="3890"/>
                  </a:lnTo>
                  <a:lnTo>
                    <a:pt x="3248" y="4528"/>
                  </a:lnTo>
                  <a:lnTo>
                    <a:pt x="3916" y="4528"/>
                  </a:lnTo>
                  <a:lnTo>
                    <a:pt x="3631" y="3848"/>
                  </a:lnTo>
                  <a:lnTo>
                    <a:pt x="3673" y="3808"/>
                  </a:lnTo>
                  <a:lnTo>
                    <a:pt x="4745" y="2783"/>
                  </a:lnTo>
                  <a:lnTo>
                    <a:pt x="4743" y="2761"/>
                  </a:lnTo>
                  <a:lnTo>
                    <a:pt x="4740" y="2740"/>
                  </a:lnTo>
                  <a:lnTo>
                    <a:pt x="4736" y="2718"/>
                  </a:lnTo>
                  <a:lnTo>
                    <a:pt x="4732" y="2698"/>
                  </a:lnTo>
                  <a:lnTo>
                    <a:pt x="4727" y="2678"/>
                  </a:lnTo>
                  <a:lnTo>
                    <a:pt x="4722" y="2659"/>
                  </a:lnTo>
                  <a:lnTo>
                    <a:pt x="4715" y="2641"/>
                  </a:lnTo>
                  <a:lnTo>
                    <a:pt x="4708" y="2622"/>
                  </a:lnTo>
                  <a:lnTo>
                    <a:pt x="4701" y="2604"/>
                  </a:lnTo>
                  <a:lnTo>
                    <a:pt x="4693" y="2588"/>
                  </a:lnTo>
                  <a:lnTo>
                    <a:pt x="4684" y="2571"/>
                  </a:lnTo>
                  <a:lnTo>
                    <a:pt x="4675" y="2556"/>
                  </a:lnTo>
                  <a:lnTo>
                    <a:pt x="4665" y="2541"/>
                  </a:lnTo>
                  <a:lnTo>
                    <a:pt x="4654" y="2526"/>
                  </a:lnTo>
                  <a:lnTo>
                    <a:pt x="4643" y="2512"/>
                  </a:lnTo>
                  <a:lnTo>
                    <a:pt x="4631" y="2498"/>
                  </a:lnTo>
                  <a:lnTo>
                    <a:pt x="4617" y="2486"/>
                  </a:lnTo>
                  <a:lnTo>
                    <a:pt x="4604" y="2474"/>
                  </a:lnTo>
                  <a:lnTo>
                    <a:pt x="4590" y="2462"/>
                  </a:lnTo>
                  <a:lnTo>
                    <a:pt x="4576" y="2451"/>
                  </a:lnTo>
                  <a:lnTo>
                    <a:pt x="4560" y="2441"/>
                  </a:lnTo>
                  <a:lnTo>
                    <a:pt x="4544" y="2431"/>
                  </a:lnTo>
                  <a:lnTo>
                    <a:pt x="4528" y="2422"/>
                  </a:lnTo>
                  <a:lnTo>
                    <a:pt x="4509" y="2413"/>
                  </a:lnTo>
                  <a:lnTo>
                    <a:pt x="4491" y="2405"/>
                  </a:lnTo>
                  <a:lnTo>
                    <a:pt x="4473" y="2398"/>
                  </a:lnTo>
                  <a:lnTo>
                    <a:pt x="4453" y="2391"/>
                  </a:lnTo>
                  <a:lnTo>
                    <a:pt x="4433" y="2385"/>
                  </a:lnTo>
                  <a:lnTo>
                    <a:pt x="4411" y="2380"/>
                  </a:lnTo>
                  <a:lnTo>
                    <a:pt x="4390" y="2375"/>
                  </a:lnTo>
                  <a:lnTo>
                    <a:pt x="4368" y="2371"/>
                  </a:lnTo>
                  <a:lnTo>
                    <a:pt x="4345" y="2367"/>
                  </a:lnTo>
                  <a:close/>
                  <a:moveTo>
                    <a:pt x="472" y="1367"/>
                  </a:moveTo>
                  <a:lnTo>
                    <a:pt x="1009" y="1367"/>
                  </a:lnTo>
                  <a:lnTo>
                    <a:pt x="1848" y="138"/>
                  </a:lnTo>
                  <a:lnTo>
                    <a:pt x="1717" y="102"/>
                  </a:lnTo>
                  <a:lnTo>
                    <a:pt x="472" y="1367"/>
                  </a:lnTo>
                  <a:close/>
                </a:path>
              </a:pathLst>
            </a:custGeom>
            <a:solidFill>
              <a:schemeClr val="bg1"/>
            </a:solidFill>
            <a:ln>
              <a:noFill/>
            </a:ln>
          </p:spPr>
          <p:txBody>
            <a:bodyPr wrap="square" anchor="ctr">
              <a:normAutofit fontScale="92500" lnSpcReduction="20000"/>
              <a:scene3d>
                <a:camera prst="orthographicFront"/>
                <a:lightRig rig="threePt" dir="t"/>
              </a:scene3d>
              <a:sp3d>
                <a:contourClr>
                  <a:srgbClr val="FFFFFF"/>
                </a:contourClr>
              </a:sp3d>
            </a:bodyPr>
            <a:lstStyle/>
            <a:p>
              <a:pPr algn="just">
                <a:defRPr/>
              </a:pPr>
              <a:endParaRPr lang="zh-CN" altLang="en-US" sz="2400">
                <a:solidFill>
                  <a:srgbClr val="FFFFFF"/>
                </a:solidFill>
              </a:endParaRPr>
            </a:p>
          </p:txBody>
        </p:sp>
        <p:sp>
          <p:nvSpPr>
            <p:cNvPr id="47" name="矩形 46"/>
            <p:cNvSpPr/>
            <p:nvPr>
              <p:custDataLst>
                <p:tags r:id="rId9"/>
              </p:custDataLst>
            </p:nvPr>
          </p:nvSpPr>
          <p:spPr>
            <a:xfrm>
              <a:off x="1374270" y="5308341"/>
              <a:ext cx="3695439" cy="554145"/>
            </a:xfrm>
            <a:prstGeom prst="rect">
              <a:avLst/>
            </a:prstGeom>
          </p:spPr>
          <p:txBody>
            <a:bodyPr wrap="square" anchor="ctr" anchorCtr="0">
              <a:normAutofit fontScale="92500"/>
            </a:bodyPr>
            <a:lstStyle/>
            <a:p>
              <a:pPr algn="just"/>
              <a:r>
                <a:rPr lang="en-US" altLang="zh-CN" sz="2400" b="1">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48" name="矩形 47"/>
            <p:cNvSpPr/>
            <p:nvPr>
              <p:custDataLst>
                <p:tags r:id="rId10"/>
              </p:custDataLst>
            </p:nvPr>
          </p:nvSpPr>
          <p:spPr>
            <a:xfrm>
              <a:off x="1393319" y="5731971"/>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sp>
        <p:nvSpPr>
          <p:cNvPr id="59" name="文本框 58"/>
          <p:cNvSpPr txBox="1"/>
          <p:nvPr>
            <p:custDataLst>
              <p:tags r:id="rId6"/>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custDataLst>
              <p:tags r:id="rId2"/>
            </p:custDataLst>
          </p:nvPr>
        </p:nvGrpSpPr>
        <p:grpSpPr>
          <a:xfrm>
            <a:off x="1279316" y="1910632"/>
            <a:ext cx="4289857" cy="1167637"/>
            <a:chOff x="506508" y="2001897"/>
            <a:chExt cx="4563202" cy="1242037"/>
          </a:xfrm>
        </p:grpSpPr>
        <p:sp>
          <p:nvSpPr>
            <p:cNvPr id="35" name="椭圆 34"/>
            <p:cNvSpPr/>
            <p:nvPr>
              <p:custDataLst>
                <p:tags r:id="rId24"/>
              </p:custDataLst>
            </p:nvPr>
          </p:nvSpPr>
          <p:spPr>
            <a:xfrm>
              <a:off x="506508" y="215689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36" name="KSO_Shape"/>
            <p:cNvSpPr/>
            <p:nvPr>
              <p:custDataLst>
                <p:tags r:id="rId25"/>
              </p:custDataLst>
            </p:nvPr>
          </p:nvSpPr>
          <p:spPr bwMode="auto">
            <a:xfrm>
              <a:off x="761390" y="2339814"/>
              <a:ext cx="290015" cy="433938"/>
            </a:xfrm>
            <a:custGeom>
              <a:avLst/>
              <a:gdLst>
                <a:gd name="T0" fmla="*/ 104429661 w 7471"/>
                <a:gd name="T1" fmla="*/ 58182 h 11165"/>
                <a:gd name="T2" fmla="*/ 118849719 w 7471"/>
                <a:gd name="T3" fmla="*/ 465799 h 11165"/>
                <a:gd name="T4" fmla="*/ 133095441 w 7471"/>
                <a:gd name="T5" fmla="*/ 2765620 h 11165"/>
                <a:gd name="T6" fmla="*/ 146934211 w 7471"/>
                <a:gd name="T7" fmla="*/ 6957814 h 11165"/>
                <a:gd name="T8" fmla="*/ 158214361 w 7471"/>
                <a:gd name="T9" fmla="*/ 11994078 h 11165"/>
                <a:gd name="T10" fmla="*/ 172925318 w 7471"/>
                <a:gd name="T11" fmla="*/ 21077166 h 11165"/>
                <a:gd name="T12" fmla="*/ 186008124 w 7471"/>
                <a:gd name="T13" fmla="*/ 32430727 h 11165"/>
                <a:gd name="T14" fmla="*/ 197113939 w 7471"/>
                <a:gd name="T15" fmla="*/ 45676833 h 11165"/>
                <a:gd name="T16" fmla="*/ 205981174 w 7471"/>
                <a:gd name="T17" fmla="*/ 60523889 h 11165"/>
                <a:gd name="T18" fmla="*/ 211388631 w 7471"/>
                <a:gd name="T19" fmla="*/ 73595277 h 11165"/>
                <a:gd name="T20" fmla="*/ 215226220 w 7471"/>
                <a:gd name="T21" fmla="*/ 87918352 h 11165"/>
                <a:gd name="T22" fmla="*/ 217028706 w 7471"/>
                <a:gd name="T23" fmla="*/ 102619867 h 11165"/>
                <a:gd name="T24" fmla="*/ 217028706 w 7471"/>
                <a:gd name="T25" fmla="*/ 114293858 h 11165"/>
                <a:gd name="T26" fmla="*/ 214383174 w 7471"/>
                <a:gd name="T27" fmla="*/ 134555789 h 11165"/>
                <a:gd name="T28" fmla="*/ 210225715 w 7471"/>
                <a:gd name="T29" fmla="*/ 152576082 h 11165"/>
                <a:gd name="T30" fmla="*/ 202085303 w 7471"/>
                <a:gd name="T31" fmla="*/ 178689682 h 11165"/>
                <a:gd name="T32" fmla="*/ 188043227 w 7471"/>
                <a:gd name="T33" fmla="*/ 215167063 h 11165"/>
                <a:gd name="T34" fmla="*/ 170744850 w 7471"/>
                <a:gd name="T35" fmla="*/ 258776804 h 11165"/>
                <a:gd name="T36" fmla="*/ 163621989 w 7471"/>
                <a:gd name="T37" fmla="*/ 280640027 h 11165"/>
                <a:gd name="T38" fmla="*/ 156847968 w 7471"/>
                <a:gd name="T39" fmla="*/ 310188770 h 11165"/>
                <a:gd name="T40" fmla="*/ 62041506 w 7471"/>
                <a:gd name="T41" fmla="*/ 318689352 h 11165"/>
                <a:gd name="T42" fmla="*/ 55470962 w 7471"/>
                <a:gd name="T43" fmla="*/ 283900452 h 11165"/>
                <a:gd name="T44" fmla="*/ 51546120 w 7471"/>
                <a:gd name="T45" fmla="*/ 268820496 h 11165"/>
                <a:gd name="T46" fmla="*/ 42533520 w 7471"/>
                <a:gd name="T47" fmla="*/ 244861346 h 11165"/>
                <a:gd name="T48" fmla="*/ 23403687 w 7471"/>
                <a:gd name="T49" fmla="*/ 198864255 h 11165"/>
                <a:gd name="T50" fmla="*/ 11512767 w 7471"/>
                <a:gd name="T51" fmla="*/ 166782793 h 11165"/>
                <a:gd name="T52" fmla="*/ 5698357 w 7471"/>
                <a:gd name="T53" fmla="*/ 146986661 h 11165"/>
                <a:gd name="T54" fmla="*/ 1947850 w 7471"/>
                <a:gd name="T55" fmla="*/ 129665066 h 11165"/>
                <a:gd name="T56" fmla="*/ 29141 w 7471"/>
                <a:gd name="T57" fmla="*/ 112081396 h 11165"/>
                <a:gd name="T58" fmla="*/ 610599 w 7471"/>
                <a:gd name="T59" fmla="*/ 96826552 h 11165"/>
                <a:gd name="T60" fmla="*/ 3982954 w 7471"/>
                <a:gd name="T61" fmla="*/ 79388593 h 11165"/>
                <a:gd name="T62" fmla="*/ 10175516 w 7471"/>
                <a:gd name="T63" fmla="*/ 62707345 h 11165"/>
                <a:gd name="T64" fmla="*/ 18926357 w 7471"/>
                <a:gd name="T65" fmla="*/ 47248777 h 11165"/>
                <a:gd name="T66" fmla="*/ 28346080 w 7471"/>
                <a:gd name="T67" fmla="*/ 35400240 h 11165"/>
                <a:gd name="T68" fmla="*/ 40818287 w 7471"/>
                <a:gd name="T69" fmla="*/ 23697245 h 11165"/>
                <a:gd name="T70" fmla="*/ 55005898 w 7471"/>
                <a:gd name="T71" fmla="*/ 14119352 h 11165"/>
                <a:gd name="T72" fmla="*/ 70472648 w 7471"/>
                <a:gd name="T73" fmla="*/ 6841279 h 11165"/>
                <a:gd name="T74" fmla="*/ 86898667 w 7471"/>
                <a:gd name="T75" fmla="*/ 2154279 h 11165"/>
                <a:gd name="T76" fmla="*/ 133008188 w 7471"/>
                <a:gd name="T77" fmla="*/ 236884575 h 11165"/>
                <a:gd name="T78" fmla="*/ 165831427 w 7471"/>
                <a:gd name="T79" fmla="*/ 257059318 h 11165"/>
                <a:gd name="T80" fmla="*/ 182606458 w 7471"/>
                <a:gd name="T81" fmla="*/ 214788622 h 11165"/>
                <a:gd name="T82" fmla="*/ 194410124 w 7471"/>
                <a:gd name="T83" fmla="*/ 183638758 h 11165"/>
                <a:gd name="T84" fmla="*/ 197491750 w 7471"/>
                <a:gd name="T85" fmla="*/ 171178710 h 11165"/>
                <a:gd name="T86" fmla="*/ 186618553 w 7471"/>
                <a:gd name="T87" fmla="*/ 184395639 h 11165"/>
                <a:gd name="T88" fmla="*/ 173768364 w 7471"/>
                <a:gd name="T89" fmla="*/ 195720195 h 11165"/>
                <a:gd name="T90" fmla="*/ 159290024 w 7471"/>
                <a:gd name="T91" fmla="*/ 204919647 h 11165"/>
                <a:gd name="T92" fmla="*/ 143619798 w 7471"/>
                <a:gd name="T93" fmla="*/ 211760926 h 11165"/>
                <a:gd name="T94" fmla="*/ 21513948 w 7471"/>
                <a:gd name="T95" fmla="*/ 177001202 h 11165"/>
                <a:gd name="T96" fmla="*/ 35963146 w 7471"/>
                <a:gd name="T97" fmla="*/ 215953120 h 11165"/>
                <a:gd name="T98" fmla="*/ 69891190 w 7471"/>
                <a:gd name="T99" fmla="*/ 259853944 h 11165"/>
                <a:gd name="T100" fmla="*/ 74077619 w 7471"/>
                <a:gd name="T101" fmla="*/ 211935644 h 11165"/>
                <a:gd name="T102" fmla="*/ 59308551 w 7471"/>
                <a:gd name="T103" fmla="*/ 205676528 h 11165"/>
                <a:gd name="T104" fmla="*/ 45557204 w 7471"/>
                <a:gd name="T105" fmla="*/ 197292310 h 11165"/>
                <a:gd name="T106" fmla="*/ 33172080 w 7471"/>
                <a:gd name="T107" fmla="*/ 187044724 h 11165"/>
                <a:gd name="T108" fmla="*/ 22473388 w 7471"/>
                <a:gd name="T109" fmla="*/ 175050646 h 11165"/>
                <a:gd name="T110" fmla="*/ 87451155 w 7471"/>
                <a:gd name="T111" fmla="*/ 237292192 h 11165"/>
                <a:gd name="T112" fmla="*/ 124257347 w 7471"/>
                <a:gd name="T113" fmla="*/ 259912296 h 11165"/>
                <a:gd name="T114" fmla="*/ 125391122 w 7471"/>
                <a:gd name="T115" fmla="*/ 216186020 h 11165"/>
                <a:gd name="T116" fmla="*/ 104545885 w 7471"/>
                <a:gd name="T117" fmla="*/ 217408701 h 11165"/>
                <a:gd name="T118" fmla="*/ 83817042 w 7471"/>
                <a:gd name="T119" fmla="*/ 214643081 h 111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71" h="11165">
                  <a:moveTo>
                    <a:pt x="3238" y="33"/>
                  </a:moveTo>
                  <a:lnTo>
                    <a:pt x="3238" y="33"/>
                  </a:lnTo>
                  <a:lnTo>
                    <a:pt x="3309" y="24"/>
                  </a:lnTo>
                  <a:lnTo>
                    <a:pt x="3379" y="16"/>
                  </a:lnTo>
                  <a:lnTo>
                    <a:pt x="3449" y="11"/>
                  </a:lnTo>
                  <a:lnTo>
                    <a:pt x="3520" y="6"/>
                  </a:lnTo>
                  <a:lnTo>
                    <a:pt x="3592" y="2"/>
                  </a:lnTo>
                  <a:lnTo>
                    <a:pt x="3663" y="0"/>
                  </a:lnTo>
                  <a:lnTo>
                    <a:pt x="3733" y="0"/>
                  </a:lnTo>
                  <a:lnTo>
                    <a:pt x="3804" y="0"/>
                  </a:lnTo>
                  <a:lnTo>
                    <a:pt x="3875" y="2"/>
                  </a:lnTo>
                  <a:lnTo>
                    <a:pt x="3947" y="5"/>
                  </a:lnTo>
                  <a:lnTo>
                    <a:pt x="4018" y="9"/>
                  </a:lnTo>
                  <a:lnTo>
                    <a:pt x="4088" y="16"/>
                  </a:lnTo>
                  <a:lnTo>
                    <a:pt x="4159" y="23"/>
                  </a:lnTo>
                  <a:lnTo>
                    <a:pt x="4229" y="32"/>
                  </a:lnTo>
                  <a:lnTo>
                    <a:pt x="4299" y="42"/>
                  </a:lnTo>
                  <a:lnTo>
                    <a:pt x="4370" y="53"/>
                  </a:lnTo>
                  <a:lnTo>
                    <a:pt x="4439" y="65"/>
                  </a:lnTo>
                  <a:lnTo>
                    <a:pt x="4509" y="80"/>
                  </a:lnTo>
                  <a:lnTo>
                    <a:pt x="4578" y="95"/>
                  </a:lnTo>
                  <a:lnTo>
                    <a:pt x="4647" y="111"/>
                  </a:lnTo>
                  <a:lnTo>
                    <a:pt x="4716" y="130"/>
                  </a:lnTo>
                  <a:lnTo>
                    <a:pt x="4784" y="148"/>
                  </a:lnTo>
                  <a:lnTo>
                    <a:pt x="4853" y="170"/>
                  </a:lnTo>
                  <a:lnTo>
                    <a:pt x="4920" y="191"/>
                  </a:lnTo>
                  <a:lnTo>
                    <a:pt x="4987" y="214"/>
                  </a:lnTo>
                  <a:lnTo>
                    <a:pt x="5054" y="239"/>
                  </a:lnTo>
                  <a:lnTo>
                    <a:pt x="5119" y="264"/>
                  </a:lnTo>
                  <a:lnTo>
                    <a:pt x="5185" y="291"/>
                  </a:lnTo>
                  <a:lnTo>
                    <a:pt x="5251" y="320"/>
                  </a:lnTo>
                  <a:lnTo>
                    <a:pt x="5315" y="348"/>
                  </a:lnTo>
                  <a:lnTo>
                    <a:pt x="5379" y="379"/>
                  </a:lnTo>
                  <a:lnTo>
                    <a:pt x="5442" y="412"/>
                  </a:lnTo>
                  <a:lnTo>
                    <a:pt x="5518" y="451"/>
                  </a:lnTo>
                  <a:lnTo>
                    <a:pt x="5592" y="492"/>
                  </a:lnTo>
                  <a:lnTo>
                    <a:pt x="5665" y="536"/>
                  </a:lnTo>
                  <a:lnTo>
                    <a:pt x="5737" y="580"/>
                  </a:lnTo>
                  <a:lnTo>
                    <a:pt x="5809" y="626"/>
                  </a:lnTo>
                  <a:lnTo>
                    <a:pt x="5879" y="675"/>
                  </a:lnTo>
                  <a:lnTo>
                    <a:pt x="5948" y="724"/>
                  </a:lnTo>
                  <a:lnTo>
                    <a:pt x="6017" y="775"/>
                  </a:lnTo>
                  <a:lnTo>
                    <a:pt x="6084" y="828"/>
                  </a:lnTo>
                  <a:lnTo>
                    <a:pt x="6148" y="883"/>
                  </a:lnTo>
                  <a:lnTo>
                    <a:pt x="6213" y="939"/>
                  </a:lnTo>
                  <a:lnTo>
                    <a:pt x="6276" y="996"/>
                  </a:lnTo>
                  <a:lnTo>
                    <a:pt x="6337" y="1054"/>
                  </a:lnTo>
                  <a:lnTo>
                    <a:pt x="6398" y="1114"/>
                  </a:lnTo>
                  <a:lnTo>
                    <a:pt x="6457" y="1176"/>
                  </a:lnTo>
                  <a:lnTo>
                    <a:pt x="6514" y="1238"/>
                  </a:lnTo>
                  <a:lnTo>
                    <a:pt x="6570" y="1302"/>
                  </a:lnTo>
                  <a:lnTo>
                    <a:pt x="6625" y="1367"/>
                  </a:lnTo>
                  <a:lnTo>
                    <a:pt x="6678" y="1433"/>
                  </a:lnTo>
                  <a:lnTo>
                    <a:pt x="6730" y="1501"/>
                  </a:lnTo>
                  <a:lnTo>
                    <a:pt x="6780" y="1569"/>
                  </a:lnTo>
                  <a:lnTo>
                    <a:pt x="6828" y="1639"/>
                  </a:lnTo>
                  <a:lnTo>
                    <a:pt x="6875" y="1711"/>
                  </a:lnTo>
                  <a:lnTo>
                    <a:pt x="6921" y="1781"/>
                  </a:lnTo>
                  <a:lnTo>
                    <a:pt x="6965" y="1855"/>
                  </a:lnTo>
                  <a:lnTo>
                    <a:pt x="7007" y="1929"/>
                  </a:lnTo>
                  <a:lnTo>
                    <a:pt x="7046" y="2004"/>
                  </a:lnTo>
                  <a:lnTo>
                    <a:pt x="7085" y="2079"/>
                  </a:lnTo>
                  <a:lnTo>
                    <a:pt x="7122" y="2156"/>
                  </a:lnTo>
                  <a:lnTo>
                    <a:pt x="7157" y="2234"/>
                  </a:lnTo>
                  <a:lnTo>
                    <a:pt x="7190" y="2313"/>
                  </a:lnTo>
                  <a:lnTo>
                    <a:pt x="7221" y="2391"/>
                  </a:lnTo>
                  <a:lnTo>
                    <a:pt x="7247" y="2459"/>
                  </a:lnTo>
                  <a:lnTo>
                    <a:pt x="7271" y="2528"/>
                  </a:lnTo>
                  <a:lnTo>
                    <a:pt x="7295" y="2597"/>
                  </a:lnTo>
                  <a:lnTo>
                    <a:pt x="7316" y="2666"/>
                  </a:lnTo>
                  <a:lnTo>
                    <a:pt x="7336" y="2737"/>
                  </a:lnTo>
                  <a:lnTo>
                    <a:pt x="7354" y="2806"/>
                  </a:lnTo>
                  <a:lnTo>
                    <a:pt x="7372" y="2877"/>
                  </a:lnTo>
                  <a:lnTo>
                    <a:pt x="7388" y="2949"/>
                  </a:lnTo>
                  <a:lnTo>
                    <a:pt x="7403" y="3020"/>
                  </a:lnTo>
                  <a:lnTo>
                    <a:pt x="7415" y="3092"/>
                  </a:lnTo>
                  <a:lnTo>
                    <a:pt x="7427" y="3164"/>
                  </a:lnTo>
                  <a:lnTo>
                    <a:pt x="7437" y="3236"/>
                  </a:lnTo>
                  <a:lnTo>
                    <a:pt x="7446" y="3308"/>
                  </a:lnTo>
                  <a:lnTo>
                    <a:pt x="7453" y="3380"/>
                  </a:lnTo>
                  <a:lnTo>
                    <a:pt x="7460" y="3453"/>
                  </a:lnTo>
                  <a:lnTo>
                    <a:pt x="7465" y="3525"/>
                  </a:lnTo>
                  <a:lnTo>
                    <a:pt x="7467" y="3576"/>
                  </a:lnTo>
                  <a:lnTo>
                    <a:pt x="7470" y="3625"/>
                  </a:lnTo>
                  <a:lnTo>
                    <a:pt x="7470" y="3676"/>
                  </a:lnTo>
                  <a:lnTo>
                    <a:pt x="7471" y="3726"/>
                  </a:lnTo>
                  <a:lnTo>
                    <a:pt x="7470" y="3826"/>
                  </a:lnTo>
                  <a:lnTo>
                    <a:pt x="7465" y="3926"/>
                  </a:lnTo>
                  <a:lnTo>
                    <a:pt x="7458" y="4026"/>
                  </a:lnTo>
                  <a:lnTo>
                    <a:pt x="7450" y="4125"/>
                  </a:lnTo>
                  <a:lnTo>
                    <a:pt x="7439" y="4225"/>
                  </a:lnTo>
                  <a:lnTo>
                    <a:pt x="7425" y="4325"/>
                  </a:lnTo>
                  <a:lnTo>
                    <a:pt x="7410" y="4423"/>
                  </a:lnTo>
                  <a:lnTo>
                    <a:pt x="7393" y="4523"/>
                  </a:lnTo>
                  <a:lnTo>
                    <a:pt x="7374" y="4622"/>
                  </a:lnTo>
                  <a:lnTo>
                    <a:pt x="7354" y="4720"/>
                  </a:lnTo>
                  <a:lnTo>
                    <a:pt x="7334" y="4818"/>
                  </a:lnTo>
                  <a:lnTo>
                    <a:pt x="7312" y="4916"/>
                  </a:lnTo>
                  <a:lnTo>
                    <a:pt x="7288" y="5013"/>
                  </a:lnTo>
                  <a:lnTo>
                    <a:pt x="7265" y="5111"/>
                  </a:lnTo>
                  <a:lnTo>
                    <a:pt x="7231" y="5241"/>
                  </a:lnTo>
                  <a:lnTo>
                    <a:pt x="7195" y="5370"/>
                  </a:lnTo>
                  <a:lnTo>
                    <a:pt x="7158" y="5499"/>
                  </a:lnTo>
                  <a:lnTo>
                    <a:pt x="7120" y="5628"/>
                  </a:lnTo>
                  <a:lnTo>
                    <a:pt x="7079" y="5756"/>
                  </a:lnTo>
                  <a:lnTo>
                    <a:pt x="7038" y="5884"/>
                  </a:lnTo>
                  <a:lnTo>
                    <a:pt x="6994" y="6010"/>
                  </a:lnTo>
                  <a:lnTo>
                    <a:pt x="6951" y="6138"/>
                  </a:lnTo>
                  <a:lnTo>
                    <a:pt x="6906" y="6265"/>
                  </a:lnTo>
                  <a:lnTo>
                    <a:pt x="6860" y="6390"/>
                  </a:lnTo>
                  <a:lnTo>
                    <a:pt x="6813" y="6517"/>
                  </a:lnTo>
                  <a:lnTo>
                    <a:pt x="6766" y="6642"/>
                  </a:lnTo>
                  <a:lnTo>
                    <a:pt x="6668" y="6893"/>
                  </a:lnTo>
                  <a:lnTo>
                    <a:pt x="6569" y="7142"/>
                  </a:lnTo>
                  <a:lnTo>
                    <a:pt x="6468" y="7391"/>
                  </a:lnTo>
                  <a:lnTo>
                    <a:pt x="6366" y="7640"/>
                  </a:lnTo>
                  <a:lnTo>
                    <a:pt x="6265" y="7889"/>
                  </a:lnTo>
                  <a:lnTo>
                    <a:pt x="6164" y="8138"/>
                  </a:lnTo>
                  <a:lnTo>
                    <a:pt x="6065" y="8388"/>
                  </a:lnTo>
                  <a:lnTo>
                    <a:pt x="5968" y="8639"/>
                  </a:lnTo>
                  <a:lnTo>
                    <a:pt x="5920" y="8764"/>
                  </a:lnTo>
                  <a:lnTo>
                    <a:pt x="5873" y="8889"/>
                  </a:lnTo>
                  <a:lnTo>
                    <a:pt x="5827" y="9016"/>
                  </a:lnTo>
                  <a:lnTo>
                    <a:pt x="5782" y="9142"/>
                  </a:lnTo>
                  <a:lnTo>
                    <a:pt x="5740" y="9265"/>
                  </a:lnTo>
                  <a:lnTo>
                    <a:pt x="5701" y="9389"/>
                  </a:lnTo>
                  <a:lnTo>
                    <a:pt x="5664" y="9515"/>
                  </a:lnTo>
                  <a:lnTo>
                    <a:pt x="5628" y="9640"/>
                  </a:lnTo>
                  <a:lnTo>
                    <a:pt x="5595" y="9765"/>
                  </a:lnTo>
                  <a:lnTo>
                    <a:pt x="5562" y="9892"/>
                  </a:lnTo>
                  <a:lnTo>
                    <a:pt x="5533" y="10018"/>
                  </a:lnTo>
                  <a:lnTo>
                    <a:pt x="5503" y="10145"/>
                  </a:lnTo>
                  <a:lnTo>
                    <a:pt x="5474" y="10272"/>
                  </a:lnTo>
                  <a:lnTo>
                    <a:pt x="5447" y="10399"/>
                  </a:lnTo>
                  <a:lnTo>
                    <a:pt x="5395" y="10655"/>
                  </a:lnTo>
                  <a:lnTo>
                    <a:pt x="5292" y="11165"/>
                  </a:lnTo>
                  <a:lnTo>
                    <a:pt x="3733" y="11165"/>
                  </a:lnTo>
                  <a:lnTo>
                    <a:pt x="2954" y="11165"/>
                  </a:lnTo>
                  <a:lnTo>
                    <a:pt x="2176" y="11164"/>
                  </a:lnTo>
                  <a:lnTo>
                    <a:pt x="2134" y="10947"/>
                  </a:lnTo>
                  <a:lnTo>
                    <a:pt x="2095" y="10729"/>
                  </a:lnTo>
                  <a:lnTo>
                    <a:pt x="2057" y="10511"/>
                  </a:lnTo>
                  <a:lnTo>
                    <a:pt x="2017" y="10294"/>
                  </a:lnTo>
                  <a:lnTo>
                    <a:pt x="1976" y="10077"/>
                  </a:lnTo>
                  <a:lnTo>
                    <a:pt x="1955" y="9968"/>
                  </a:lnTo>
                  <a:lnTo>
                    <a:pt x="1932" y="9860"/>
                  </a:lnTo>
                  <a:lnTo>
                    <a:pt x="1908" y="9752"/>
                  </a:lnTo>
                  <a:lnTo>
                    <a:pt x="1883" y="9644"/>
                  </a:lnTo>
                  <a:lnTo>
                    <a:pt x="1857" y="9537"/>
                  </a:lnTo>
                  <a:lnTo>
                    <a:pt x="1830" y="9430"/>
                  </a:lnTo>
                  <a:lnTo>
                    <a:pt x="1811" y="9364"/>
                  </a:lnTo>
                  <a:lnTo>
                    <a:pt x="1793" y="9300"/>
                  </a:lnTo>
                  <a:lnTo>
                    <a:pt x="1773" y="9234"/>
                  </a:lnTo>
                  <a:lnTo>
                    <a:pt x="1753" y="9170"/>
                  </a:lnTo>
                  <a:lnTo>
                    <a:pt x="1731" y="9106"/>
                  </a:lnTo>
                  <a:lnTo>
                    <a:pt x="1708" y="9042"/>
                  </a:lnTo>
                  <a:lnTo>
                    <a:pt x="1662" y="8915"/>
                  </a:lnTo>
                  <a:lnTo>
                    <a:pt x="1614" y="8789"/>
                  </a:lnTo>
                  <a:lnTo>
                    <a:pt x="1564" y="8662"/>
                  </a:lnTo>
                  <a:lnTo>
                    <a:pt x="1463" y="8411"/>
                  </a:lnTo>
                  <a:lnTo>
                    <a:pt x="1382" y="8213"/>
                  </a:lnTo>
                  <a:lnTo>
                    <a:pt x="1300" y="8016"/>
                  </a:lnTo>
                  <a:lnTo>
                    <a:pt x="1134" y="7621"/>
                  </a:lnTo>
                  <a:lnTo>
                    <a:pt x="968" y="7226"/>
                  </a:lnTo>
                  <a:lnTo>
                    <a:pt x="886" y="7029"/>
                  </a:lnTo>
                  <a:lnTo>
                    <a:pt x="805" y="6831"/>
                  </a:lnTo>
                  <a:lnTo>
                    <a:pt x="726" y="6632"/>
                  </a:lnTo>
                  <a:lnTo>
                    <a:pt x="649" y="6434"/>
                  </a:lnTo>
                  <a:lnTo>
                    <a:pt x="573" y="6233"/>
                  </a:lnTo>
                  <a:lnTo>
                    <a:pt x="500" y="6031"/>
                  </a:lnTo>
                  <a:lnTo>
                    <a:pt x="464" y="5931"/>
                  </a:lnTo>
                  <a:lnTo>
                    <a:pt x="429" y="5830"/>
                  </a:lnTo>
                  <a:lnTo>
                    <a:pt x="396" y="5729"/>
                  </a:lnTo>
                  <a:lnTo>
                    <a:pt x="362" y="5627"/>
                  </a:lnTo>
                  <a:lnTo>
                    <a:pt x="330" y="5525"/>
                  </a:lnTo>
                  <a:lnTo>
                    <a:pt x="299" y="5422"/>
                  </a:lnTo>
                  <a:lnTo>
                    <a:pt x="269" y="5320"/>
                  </a:lnTo>
                  <a:lnTo>
                    <a:pt x="239" y="5217"/>
                  </a:lnTo>
                  <a:lnTo>
                    <a:pt x="196" y="5049"/>
                  </a:lnTo>
                  <a:lnTo>
                    <a:pt x="175" y="4964"/>
                  </a:lnTo>
                  <a:lnTo>
                    <a:pt x="154" y="4880"/>
                  </a:lnTo>
                  <a:lnTo>
                    <a:pt x="134" y="4796"/>
                  </a:lnTo>
                  <a:lnTo>
                    <a:pt x="115" y="4710"/>
                  </a:lnTo>
                  <a:lnTo>
                    <a:pt x="98" y="4626"/>
                  </a:lnTo>
                  <a:lnTo>
                    <a:pt x="82" y="4540"/>
                  </a:lnTo>
                  <a:lnTo>
                    <a:pt x="67" y="4454"/>
                  </a:lnTo>
                  <a:lnTo>
                    <a:pt x="52" y="4369"/>
                  </a:lnTo>
                  <a:lnTo>
                    <a:pt x="39" y="4283"/>
                  </a:lnTo>
                  <a:lnTo>
                    <a:pt x="28" y="4196"/>
                  </a:lnTo>
                  <a:lnTo>
                    <a:pt x="20" y="4111"/>
                  </a:lnTo>
                  <a:lnTo>
                    <a:pt x="12" y="4024"/>
                  </a:lnTo>
                  <a:lnTo>
                    <a:pt x="6" y="3937"/>
                  </a:lnTo>
                  <a:lnTo>
                    <a:pt x="1" y="3850"/>
                  </a:lnTo>
                  <a:lnTo>
                    <a:pt x="0" y="3763"/>
                  </a:lnTo>
                  <a:lnTo>
                    <a:pt x="0" y="3675"/>
                  </a:lnTo>
                  <a:lnTo>
                    <a:pt x="2" y="3588"/>
                  </a:lnTo>
                  <a:lnTo>
                    <a:pt x="6" y="3501"/>
                  </a:lnTo>
                  <a:lnTo>
                    <a:pt x="12" y="3413"/>
                  </a:lnTo>
                  <a:lnTo>
                    <a:pt x="21" y="3326"/>
                  </a:lnTo>
                  <a:lnTo>
                    <a:pt x="32" y="3239"/>
                  </a:lnTo>
                  <a:lnTo>
                    <a:pt x="44" y="3154"/>
                  </a:lnTo>
                  <a:lnTo>
                    <a:pt x="58" y="3067"/>
                  </a:lnTo>
                  <a:lnTo>
                    <a:pt x="75" y="2981"/>
                  </a:lnTo>
                  <a:lnTo>
                    <a:pt x="94" y="2896"/>
                  </a:lnTo>
                  <a:lnTo>
                    <a:pt x="115" y="2811"/>
                  </a:lnTo>
                  <a:lnTo>
                    <a:pt x="137" y="2727"/>
                  </a:lnTo>
                  <a:lnTo>
                    <a:pt x="162" y="2643"/>
                  </a:lnTo>
                  <a:lnTo>
                    <a:pt x="188" y="2559"/>
                  </a:lnTo>
                  <a:lnTo>
                    <a:pt x="217" y="2478"/>
                  </a:lnTo>
                  <a:lnTo>
                    <a:pt x="247" y="2396"/>
                  </a:lnTo>
                  <a:lnTo>
                    <a:pt x="279" y="2314"/>
                  </a:lnTo>
                  <a:lnTo>
                    <a:pt x="314" y="2233"/>
                  </a:lnTo>
                  <a:lnTo>
                    <a:pt x="350" y="2154"/>
                  </a:lnTo>
                  <a:lnTo>
                    <a:pt x="387" y="2076"/>
                  </a:lnTo>
                  <a:lnTo>
                    <a:pt x="427" y="1997"/>
                  </a:lnTo>
                  <a:lnTo>
                    <a:pt x="468" y="1920"/>
                  </a:lnTo>
                  <a:lnTo>
                    <a:pt x="511" y="1845"/>
                  </a:lnTo>
                  <a:lnTo>
                    <a:pt x="556" y="1769"/>
                  </a:lnTo>
                  <a:lnTo>
                    <a:pt x="603" y="1696"/>
                  </a:lnTo>
                  <a:lnTo>
                    <a:pt x="651" y="1623"/>
                  </a:lnTo>
                  <a:lnTo>
                    <a:pt x="702" y="1552"/>
                  </a:lnTo>
                  <a:lnTo>
                    <a:pt x="754" y="1481"/>
                  </a:lnTo>
                  <a:lnTo>
                    <a:pt x="808" y="1412"/>
                  </a:lnTo>
                  <a:lnTo>
                    <a:pt x="862" y="1345"/>
                  </a:lnTo>
                  <a:lnTo>
                    <a:pt x="919" y="1278"/>
                  </a:lnTo>
                  <a:lnTo>
                    <a:pt x="975" y="1216"/>
                  </a:lnTo>
                  <a:lnTo>
                    <a:pt x="1033" y="1154"/>
                  </a:lnTo>
                  <a:lnTo>
                    <a:pt x="1092" y="1094"/>
                  </a:lnTo>
                  <a:lnTo>
                    <a:pt x="1151" y="1034"/>
                  </a:lnTo>
                  <a:lnTo>
                    <a:pt x="1213" y="977"/>
                  </a:lnTo>
                  <a:lnTo>
                    <a:pt x="1275" y="922"/>
                  </a:lnTo>
                  <a:lnTo>
                    <a:pt x="1340" y="867"/>
                  </a:lnTo>
                  <a:lnTo>
                    <a:pt x="1404" y="814"/>
                  </a:lnTo>
                  <a:lnTo>
                    <a:pt x="1471" y="763"/>
                  </a:lnTo>
                  <a:lnTo>
                    <a:pt x="1538" y="712"/>
                  </a:lnTo>
                  <a:lnTo>
                    <a:pt x="1607" y="663"/>
                  </a:lnTo>
                  <a:lnTo>
                    <a:pt x="1676" y="616"/>
                  </a:lnTo>
                  <a:lnTo>
                    <a:pt x="1747" y="570"/>
                  </a:lnTo>
                  <a:lnTo>
                    <a:pt x="1819" y="527"/>
                  </a:lnTo>
                  <a:lnTo>
                    <a:pt x="1892" y="485"/>
                  </a:lnTo>
                  <a:lnTo>
                    <a:pt x="1965" y="444"/>
                  </a:lnTo>
                  <a:lnTo>
                    <a:pt x="2040" y="405"/>
                  </a:lnTo>
                  <a:lnTo>
                    <a:pt x="2115" y="368"/>
                  </a:lnTo>
                  <a:lnTo>
                    <a:pt x="2191" y="332"/>
                  </a:lnTo>
                  <a:lnTo>
                    <a:pt x="2268" y="297"/>
                  </a:lnTo>
                  <a:lnTo>
                    <a:pt x="2346" y="265"/>
                  </a:lnTo>
                  <a:lnTo>
                    <a:pt x="2424" y="235"/>
                  </a:lnTo>
                  <a:lnTo>
                    <a:pt x="2502" y="207"/>
                  </a:lnTo>
                  <a:lnTo>
                    <a:pt x="2583" y="179"/>
                  </a:lnTo>
                  <a:lnTo>
                    <a:pt x="2663" y="155"/>
                  </a:lnTo>
                  <a:lnTo>
                    <a:pt x="2743" y="131"/>
                  </a:lnTo>
                  <a:lnTo>
                    <a:pt x="2825" y="110"/>
                  </a:lnTo>
                  <a:lnTo>
                    <a:pt x="2907" y="91"/>
                  </a:lnTo>
                  <a:lnTo>
                    <a:pt x="2989" y="74"/>
                  </a:lnTo>
                  <a:lnTo>
                    <a:pt x="3072" y="58"/>
                  </a:lnTo>
                  <a:lnTo>
                    <a:pt x="3155" y="44"/>
                  </a:lnTo>
                  <a:lnTo>
                    <a:pt x="3238" y="33"/>
                  </a:lnTo>
                  <a:close/>
                  <a:moveTo>
                    <a:pt x="4698" y="7347"/>
                  </a:moveTo>
                  <a:lnTo>
                    <a:pt x="4698" y="7347"/>
                  </a:lnTo>
                  <a:lnTo>
                    <a:pt x="4575" y="8137"/>
                  </a:lnTo>
                  <a:lnTo>
                    <a:pt x="4451" y="8928"/>
                  </a:lnTo>
                  <a:lnTo>
                    <a:pt x="5060" y="8926"/>
                  </a:lnTo>
                  <a:lnTo>
                    <a:pt x="5365" y="8928"/>
                  </a:lnTo>
                  <a:lnTo>
                    <a:pt x="5669" y="8928"/>
                  </a:lnTo>
                  <a:lnTo>
                    <a:pt x="5704" y="8830"/>
                  </a:lnTo>
                  <a:lnTo>
                    <a:pt x="5740" y="8732"/>
                  </a:lnTo>
                  <a:lnTo>
                    <a:pt x="5813" y="8537"/>
                  </a:lnTo>
                  <a:lnTo>
                    <a:pt x="5889" y="8343"/>
                  </a:lnTo>
                  <a:lnTo>
                    <a:pt x="5966" y="8150"/>
                  </a:lnTo>
                  <a:lnTo>
                    <a:pt x="6044" y="7956"/>
                  </a:lnTo>
                  <a:lnTo>
                    <a:pt x="6123" y="7764"/>
                  </a:lnTo>
                  <a:lnTo>
                    <a:pt x="6281" y="7378"/>
                  </a:lnTo>
                  <a:lnTo>
                    <a:pt x="6359" y="7185"/>
                  </a:lnTo>
                  <a:lnTo>
                    <a:pt x="6436" y="6992"/>
                  </a:lnTo>
                  <a:lnTo>
                    <a:pt x="6510" y="6797"/>
                  </a:lnTo>
                  <a:lnTo>
                    <a:pt x="6584" y="6602"/>
                  </a:lnTo>
                  <a:lnTo>
                    <a:pt x="6618" y="6504"/>
                  </a:lnTo>
                  <a:lnTo>
                    <a:pt x="6653" y="6406"/>
                  </a:lnTo>
                  <a:lnTo>
                    <a:pt x="6687" y="6308"/>
                  </a:lnTo>
                  <a:lnTo>
                    <a:pt x="6720" y="6209"/>
                  </a:lnTo>
                  <a:lnTo>
                    <a:pt x="6751" y="6110"/>
                  </a:lnTo>
                  <a:lnTo>
                    <a:pt x="6782" y="6010"/>
                  </a:lnTo>
                  <a:lnTo>
                    <a:pt x="6812" y="5911"/>
                  </a:lnTo>
                  <a:lnTo>
                    <a:pt x="6840" y="5811"/>
                  </a:lnTo>
                  <a:lnTo>
                    <a:pt x="6793" y="5880"/>
                  </a:lnTo>
                  <a:lnTo>
                    <a:pt x="6745" y="5948"/>
                  </a:lnTo>
                  <a:lnTo>
                    <a:pt x="6694" y="6017"/>
                  </a:lnTo>
                  <a:lnTo>
                    <a:pt x="6642" y="6082"/>
                  </a:lnTo>
                  <a:lnTo>
                    <a:pt x="6589" y="6147"/>
                  </a:lnTo>
                  <a:lnTo>
                    <a:pt x="6533" y="6210"/>
                  </a:lnTo>
                  <a:lnTo>
                    <a:pt x="6477" y="6273"/>
                  </a:lnTo>
                  <a:lnTo>
                    <a:pt x="6419" y="6334"/>
                  </a:lnTo>
                  <a:lnTo>
                    <a:pt x="6359" y="6394"/>
                  </a:lnTo>
                  <a:lnTo>
                    <a:pt x="6298" y="6452"/>
                  </a:lnTo>
                  <a:lnTo>
                    <a:pt x="6236" y="6509"/>
                  </a:lnTo>
                  <a:lnTo>
                    <a:pt x="6173" y="6565"/>
                  </a:lnTo>
                  <a:lnTo>
                    <a:pt x="6110" y="6618"/>
                  </a:lnTo>
                  <a:lnTo>
                    <a:pt x="6044" y="6672"/>
                  </a:lnTo>
                  <a:lnTo>
                    <a:pt x="5977" y="6723"/>
                  </a:lnTo>
                  <a:lnTo>
                    <a:pt x="5909" y="6772"/>
                  </a:lnTo>
                  <a:lnTo>
                    <a:pt x="5839" y="6821"/>
                  </a:lnTo>
                  <a:lnTo>
                    <a:pt x="5770" y="6868"/>
                  </a:lnTo>
                  <a:lnTo>
                    <a:pt x="5699" y="6913"/>
                  </a:lnTo>
                  <a:lnTo>
                    <a:pt x="5627" y="6956"/>
                  </a:lnTo>
                  <a:lnTo>
                    <a:pt x="5554" y="6998"/>
                  </a:lnTo>
                  <a:lnTo>
                    <a:pt x="5479" y="7039"/>
                  </a:lnTo>
                  <a:lnTo>
                    <a:pt x="5405" y="7078"/>
                  </a:lnTo>
                  <a:lnTo>
                    <a:pt x="5329" y="7115"/>
                  </a:lnTo>
                  <a:lnTo>
                    <a:pt x="5252" y="7150"/>
                  </a:lnTo>
                  <a:lnTo>
                    <a:pt x="5175" y="7183"/>
                  </a:lnTo>
                  <a:lnTo>
                    <a:pt x="5097" y="7215"/>
                  </a:lnTo>
                  <a:lnTo>
                    <a:pt x="5019" y="7245"/>
                  </a:lnTo>
                  <a:lnTo>
                    <a:pt x="4940" y="7274"/>
                  </a:lnTo>
                  <a:lnTo>
                    <a:pt x="4859" y="7300"/>
                  </a:lnTo>
                  <a:lnTo>
                    <a:pt x="4778" y="7324"/>
                  </a:lnTo>
                  <a:lnTo>
                    <a:pt x="4698" y="7347"/>
                  </a:lnTo>
                  <a:close/>
                  <a:moveTo>
                    <a:pt x="678" y="5886"/>
                  </a:moveTo>
                  <a:lnTo>
                    <a:pt x="678" y="5886"/>
                  </a:lnTo>
                  <a:lnTo>
                    <a:pt x="740" y="6080"/>
                  </a:lnTo>
                  <a:lnTo>
                    <a:pt x="806" y="6273"/>
                  </a:lnTo>
                  <a:lnTo>
                    <a:pt x="873" y="6466"/>
                  </a:lnTo>
                  <a:lnTo>
                    <a:pt x="943" y="6657"/>
                  </a:lnTo>
                  <a:lnTo>
                    <a:pt x="1015" y="6848"/>
                  </a:lnTo>
                  <a:lnTo>
                    <a:pt x="1087" y="7039"/>
                  </a:lnTo>
                  <a:lnTo>
                    <a:pt x="1161" y="7229"/>
                  </a:lnTo>
                  <a:lnTo>
                    <a:pt x="1237" y="7418"/>
                  </a:lnTo>
                  <a:lnTo>
                    <a:pt x="1313" y="7607"/>
                  </a:lnTo>
                  <a:lnTo>
                    <a:pt x="1389" y="7796"/>
                  </a:lnTo>
                  <a:lnTo>
                    <a:pt x="1545" y="8173"/>
                  </a:lnTo>
                  <a:lnTo>
                    <a:pt x="1701" y="8549"/>
                  </a:lnTo>
                  <a:lnTo>
                    <a:pt x="1855" y="8926"/>
                  </a:lnTo>
                  <a:lnTo>
                    <a:pt x="2404" y="8926"/>
                  </a:lnTo>
                  <a:lnTo>
                    <a:pt x="2954" y="8928"/>
                  </a:lnTo>
                  <a:lnTo>
                    <a:pt x="2828" y="8127"/>
                  </a:lnTo>
                  <a:lnTo>
                    <a:pt x="2700" y="7327"/>
                  </a:lnTo>
                  <a:lnTo>
                    <a:pt x="2624" y="7303"/>
                  </a:lnTo>
                  <a:lnTo>
                    <a:pt x="2548" y="7280"/>
                  </a:lnTo>
                  <a:lnTo>
                    <a:pt x="2474" y="7254"/>
                  </a:lnTo>
                  <a:lnTo>
                    <a:pt x="2401" y="7226"/>
                  </a:lnTo>
                  <a:lnTo>
                    <a:pt x="2326" y="7197"/>
                  </a:lnTo>
                  <a:lnTo>
                    <a:pt x="2254" y="7167"/>
                  </a:lnTo>
                  <a:lnTo>
                    <a:pt x="2181" y="7135"/>
                  </a:lnTo>
                  <a:lnTo>
                    <a:pt x="2110" y="7100"/>
                  </a:lnTo>
                  <a:lnTo>
                    <a:pt x="2040" y="7065"/>
                  </a:lnTo>
                  <a:lnTo>
                    <a:pt x="1970" y="7028"/>
                  </a:lnTo>
                  <a:lnTo>
                    <a:pt x="1901" y="6989"/>
                  </a:lnTo>
                  <a:lnTo>
                    <a:pt x="1832" y="6950"/>
                  </a:lnTo>
                  <a:lnTo>
                    <a:pt x="1764" y="6909"/>
                  </a:lnTo>
                  <a:lnTo>
                    <a:pt x="1698" y="6867"/>
                  </a:lnTo>
                  <a:lnTo>
                    <a:pt x="1633" y="6823"/>
                  </a:lnTo>
                  <a:lnTo>
                    <a:pt x="1567" y="6777"/>
                  </a:lnTo>
                  <a:lnTo>
                    <a:pt x="1504" y="6731"/>
                  </a:lnTo>
                  <a:lnTo>
                    <a:pt x="1440" y="6683"/>
                  </a:lnTo>
                  <a:lnTo>
                    <a:pt x="1378" y="6633"/>
                  </a:lnTo>
                  <a:lnTo>
                    <a:pt x="1317" y="6584"/>
                  </a:lnTo>
                  <a:lnTo>
                    <a:pt x="1258" y="6532"/>
                  </a:lnTo>
                  <a:lnTo>
                    <a:pt x="1200" y="6478"/>
                  </a:lnTo>
                  <a:lnTo>
                    <a:pt x="1141" y="6425"/>
                  </a:lnTo>
                  <a:lnTo>
                    <a:pt x="1085" y="6369"/>
                  </a:lnTo>
                  <a:lnTo>
                    <a:pt x="1030" y="6313"/>
                  </a:lnTo>
                  <a:lnTo>
                    <a:pt x="976" y="6255"/>
                  </a:lnTo>
                  <a:lnTo>
                    <a:pt x="923" y="6197"/>
                  </a:lnTo>
                  <a:lnTo>
                    <a:pt x="872" y="6137"/>
                  </a:lnTo>
                  <a:lnTo>
                    <a:pt x="821" y="6075"/>
                  </a:lnTo>
                  <a:lnTo>
                    <a:pt x="773" y="6013"/>
                  </a:lnTo>
                  <a:lnTo>
                    <a:pt x="724" y="5951"/>
                  </a:lnTo>
                  <a:lnTo>
                    <a:pt x="678" y="5886"/>
                  </a:lnTo>
                  <a:close/>
                  <a:moveTo>
                    <a:pt x="2883" y="7373"/>
                  </a:moveTo>
                  <a:lnTo>
                    <a:pt x="2883" y="7373"/>
                  </a:lnTo>
                  <a:lnTo>
                    <a:pt x="2945" y="7761"/>
                  </a:lnTo>
                  <a:lnTo>
                    <a:pt x="3008" y="8151"/>
                  </a:lnTo>
                  <a:lnTo>
                    <a:pt x="3070" y="8539"/>
                  </a:lnTo>
                  <a:lnTo>
                    <a:pt x="3133" y="8928"/>
                  </a:lnTo>
                  <a:lnTo>
                    <a:pt x="3418" y="8926"/>
                  </a:lnTo>
                  <a:lnTo>
                    <a:pt x="3704" y="8926"/>
                  </a:lnTo>
                  <a:lnTo>
                    <a:pt x="4274" y="8928"/>
                  </a:lnTo>
                  <a:lnTo>
                    <a:pt x="4335" y="8543"/>
                  </a:lnTo>
                  <a:lnTo>
                    <a:pt x="4395" y="8158"/>
                  </a:lnTo>
                  <a:lnTo>
                    <a:pt x="4454" y="7774"/>
                  </a:lnTo>
                  <a:lnTo>
                    <a:pt x="4515" y="7389"/>
                  </a:lnTo>
                  <a:lnTo>
                    <a:pt x="4415" y="7409"/>
                  </a:lnTo>
                  <a:lnTo>
                    <a:pt x="4313" y="7426"/>
                  </a:lnTo>
                  <a:lnTo>
                    <a:pt x="4211" y="7440"/>
                  </a:lnTo>
                  <a:lnTo>
                    <a:pt x="4109" y="7451"/>
                  </a:lnTo>
                  <a:lnTo>
                    <a:pt x="4006" y="7461"/>
                  </a:lnTo>
                  <a:lnTo>
                    <a:pt x="3905" y="7466"/>
                  </a:lnTo>
                  <a:lnTo>
                    <a:pt x="3802" y="7470"/>
                  </a:lnTo>
                  <a:lnTo>
                    <a:pt x="3699" y="7470"/>
                  </a:lnTo>
                  <a:lnTo>
                    <a:pt x="3596" y="7468"/>
                  </a:lnTo>
                  <a:lnTo>
                    <a:pt x="3493" y="7462"/>
                  </a:lnTo>
                  <a:lnTo>
                    <a:pt x="3391" y="7455"/>
                  </a:lnTo>
                  <a:lnTo>
                    <a:pt x="3289" y="7444"/>
                  </a:lnTo>
                  <a:lnTo>
                    <a:pt x="3186" y="7430"/>
                  </a:lnTo>
                  <a:lnTo>
                    <a:pt x="3086" y="7414"/>
                  </a:lnTo>
                  <a:lnTo>
                    <a:pt x="2984" y="7395"/>
                  </a:lnTo>
                  <a:lnTo>
                    <a:pt x="2883" y="7373"/>
                  </a:lnTo>
                  <a:close/>
                </a:path>
              </a:pathLst>
            </a:custGeom>
            <a:solidFill>
              <a:schemeClr val="bg1"/>
            </a:solidFill>
            <a:ln>
              <a:noFill/>
            </a:ln>
          </p:spPr>
          <p:txBody>
            <a:bodyPr wrap="square" bIns="528351" anchor="ctr">
              <a:normAutofit fontScale="25000" lnSpcReduction="20000"/>
              <a:scene3d>
                <a:camera prst="orthographicFront"/>
                <a:lightRig rig="threePt" dir="t"/>
              </a:scene3d>
              <a:sp3d>
                <a:contourClr>
                  <a:srgbClr val="FFFFFF"/>
                </a:contourClr>
              </a:sp3d>
            </a:bodyPr>
            <a:lstStyle/>
            <a:p>
              <a:pPr algn="just">
                <a:defRPr/>
              </a:pPr>
              <a:endParaRPr lang="zh-CN" altLang="en-US" sz="200" dirty="0">
                <a:solidFill>
                  <a:srgbClr val="FFFFFF"/>
                </a:solidFill>
              </a:endParaRPr>
            </a:p>
          </p:txBody>
        </p:sp>
        <p:sp>
          <p:nvSpPr>
            <p:cNvPr id="37" name="矩形 36"/>
            <p:cNvSpPr/>
            <p:nvPr>
              <p:custDataLst>
                <p:tags r:id="rId26"/>
              </p:custDataLst>
            </p:nvPr>
          </p:nvSpPr>
          <p:spPr>
            <a:xfrm>
              <a:off x="1374270" y="2001897"/>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38" name="矩形 37"/>
            <p:cNvSpPr/>
            <p:nvPr>
              <p:custDataLst>
                <p:tags r:id="rId27"/>
              </p:custDataLst>
            </p:nvPr>
          </p:nvSpPr>
          <p:spPr>
            <a:xfrm>
              <a:off x="1393319" y="2425527"/>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39" name="组合 38"/>
          <p:cNvGrpSpPr/>
          <p:nvPr>
            <p:custDataLst>
              <p:tags r:id="rId3"/>
            </p:custDataLst>
          </p:nvPr>
        </p:nvGrpSpPr>
        <p:grpSpPr>
          <a:xfrm>
            <a:off x="6634818" y="1910632"/>
            <a:ext cx="4289857" cy="1167637"/>
            <a:chOff x="506508" y="3104045"/>
            <a:chExt cx="4563202" cy="1242037"/>
          </a:xfrm>
        </p:grpSpPr>
        <p:sp>
          <p:nvSpPr>
            <p:cNvPr id="40" name="椭圆 39"/>
            <p:cNvSpPr/>
            <p:nvPr>
              <p:custDataLst>
                <p:tags r:id="rId20"/>
              </p:custDataLst>
            </p:nvPr>
          </p:nvSpPr>
          <p:spPr>
            <a:xfrm>
              <a:off x="506508" y="324393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41" name="KSO_Shape"/>
            <p:cNvSpPr/>
            <p:nvPr>
              <p:custDataLst>
                <p:tags r:id="rId21"/>
              </p:custDataLst>
            </p:nvPr>
          </p:nvSpPr>
          <p:spPr bwMode="auto">
            <a:xfrm>
              <a:off x="757412" y="3445585"/>
              <a:ext cx="297971" cy="433938"/>
            </a:xfrm>
            <a:custGeom>
              <a:avLst/>
              <a:gdLst>
                <a:gd name="T0" fmla="*/ 2147483646 w 194"/>
                <a:gd name="T1" fmla="*/ 2147483646 h 283"/>
                <a:gd name="T2" fmla="*/ 2147483646 w 194"/>
                <a:gd name="T3" fmla="*/ 2147483646 h 283"/>
                <a:gd name="T4" fmla="*/ 2147483646 w 194"/>
                <a:gd name="T5" fmla="*/ 2147483646 h 283"/>
                <a:gd name="T6" fmla="*/ 2147483646 w 194"/>
                <a:gd name="T7" fmla="*/ 2147483646 h 283"/>
                <a:gd name="T8" fmla="*/ 2147483646 w 194"/>
                <a:gd name="T9" fmla="*/ 2147483646 h 283"/>
                <a:gd name="T10" fmla="*/ 2147483646 w 194"/>
                <a:gd name="T11" fmla="*/ 2147483646 h 283"/>
                <a:gd name="T12" fmla="*/ 2147483646 w 194"/>
                <a:gd name="T13" fmla="*/ 2147483646 h 283"/>
                <a:gd name="T14" fmla="*/ 2147483646 w 194"/>
                <a:gd name="T15" fmla="*/ 0 h 283"/>
                <a:gd name="T16" fmla="*/ 2147483646 w 194"/>
                <a:gd name="T17" fmla="*/ 2147483646 h 283"/>
                <a:gd name="T18" fmla="*/ 2147483646 w 194"/>
                <a:gd name="T19" fmla="*/ 2147483646 h 283"/>
                <a:gd name="T20" fmla="*/ 2147483646 w 194"/>
                <a:gd name="T21" fmla="*/ 2147483646 h 283"/>
                <a:gd name="T22" fmla="*/ 2147483646 w 194"/>
                <a:gd name="T23" fmla="*/ 2147483646 h 283"/>
                <a:gd name="T24" fmla="*/ 2147483646 w 194"/>
                <a:gd name="T25" fmla="*/ 2147483646 h 283"/>
                <a:gd name="T26" fmla="*/ 2147483646 w 194"/>
                <a:gd name="T27" fmla="*/ 0 h 283"/>
                <a:gd name="T28" fmla="*/ 2147483646 w 194"/>
                <a:gd name="T29" fmla="*/ 2147483646 h 283"/>
                <a:gd name="T30" fmla="*/ 2147483646 w 194"/>
                <a:gd name="T31" fmla="*/ 2147483646 h 283"/>
                <a:gd name="T32" fmla="*/ 2147483646 w 194"/>
                <a:gd name="T33" fmla="*/ 2147483646 h 283"/>
                <a:gd name="T34" fmla="*/ 2147483646 w 194"/>
                <a:gd name="T35" fmla="*/ 2147483646 h 283"/>
                <a:gd name="T36" fmla="*/ 2147483646 w 194"/>
                <a:gd name="T37" fmla="*/ 2147483646 h 283"/>
                <a:gd name="T38" fmla="*/ 2147483646 w 194"/>
                <a:gd name="T39" fmla="*/ 2147483646 h 283"/>
                <a:gd name="T40" fmla="*/ 2147483646 w 194"/>
                <a:gd name="T41" fmla="*/ 2147483646 h 283"/>
                <a:gd name="T42" fmla="*/ 0 w 194"/>
                <a:gd name="T43" fmla="*/ 2147483646 h 283"/>
                <a:gd name="T44" fmla="*/ 2147483646 w 194"/>
                <a:gd name="T45" fmla="*/ 2147483646 h 283"/>
                <a:gd name="T46" fmla="*/ 2147483646 w 194"/>
                <a:gd name="T47" fmla="*/ 2147483646 h 283"/>
                <a:gd name="T48" fmla="*/ 2147483646 w 194"/>
                <a:gd name="T49" fmla="*/ 2147483646 h 283"/>
                <a:gd name="T50" fmla="*/ 2147483646 w 194"/>
                <a:gd name="T51" fmla="*/ 2147483646 h 283"/>
                <a:gd name="T52" fmla="*/ 2147483646 w 194"/>
                <a:gd name="T53" fmla="*/ 2147483646 h 283"/>
                <a:gd name="T54" fmla="*/ 2147483646 w 194"/>
                <a:gd name="T55" fmla="*/ 2147483646 h 283"/>
                <a:gd name="T56" fmla="*/ 2147483646 w 194"/>
                <a:gd name="T57" fmla="*/ 2147483646 h 283"/>
                <a:gd name="T58" fmla="*/ 2147483646 w 194"/>
                <a:gd name="T59" fmla="*/ 2147483646 h 283"/>
                <a:gd name="T60" fmla="*/ 2147483646 w 194"/>
                <a:gd name="T61" fmla="*/ 2147483646 h 283"/>
                <a:gd name="T62" fmla="*/ 2147483646 w 194"/>
                <a:gd name="T63" fmla="*/ 2147483646 h 283"/>
                <a:gd name="T64" fmla="*/ 2147483646 w 194"/>
                <a:gd name="T65" fmla="*/ 2147483646 h 283"/>
                <a:gd name="T66" fmla="*/ 2147483646 w 194"/>
                <a:gd name="T67" fmla="*/ 2147483646 h 283"/>
                <a:gd name="T68" fmla="*/ 2147483646 w 194"/>
                <a:gd name="T69" fmla="*/ 2147483646 h 283"/>
                <a:gd name="T70" fmla="*/ 2147483646 w 194"/>
                <a:gd name="T71" fmla="*/ 2147483646 h 2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94" h="283">
                  <a:moveTo>
                    <a:pt x="122" y="283"/>
                  </a:moveTo>
                  <a:cubicBezTo>
                    <a:pt x="122" y="244"/>
                    <a:pt x="122" y="244"/>
                    <a:pt x="122" y="244"/>
                  </a:cubicBezTo>
                  <a:cubicBezTo>
                    <a:pt x="72" y="244"/>
                    <a:pt x="72" y="244"/>
                    <a:pt x="72" y="244"/>
                  </a:cubicBezTo>
                  <a:cubicBezTo>
                    <a:pt x="72" y="283"/>
                    <a:pt x="72" y="283"/>
                    <a:pt x="72" y="283"/>
                  </a:cubicBezTo>
                  <a:lnTo>
                    <a:pt x="122" y="283"/>
                  </a:lnTo>
                  <a:close/>
                  <a:moveTo>
                    <a:pt x="144" y="116"/>
                  </a:moveTo>
                  <a:cubicBezTo>
                    <a:pt x="144" y="100"/>
                    <a:pt x="131" y="86"/>
                    <a:pt x="115" y="86"/>
                  </a:cubicBezTo>
                  <a:cubicBezTo>
                    <a:pt x="79" y="86"/>
                    <a:pt x="79" y="86"/>
                    <a:pt x="79" y="86"/>
                  </a:cubicBezTo>
                  <a:cubicBezTo>
                    <a:pt x="62" y="86"/>
                    <a:pt x="49" y="100"/>
                    <a:pt x="49" y="116"/>
                  </a:cubicBezTo>
                  <a:cubicBezTo>
                    <a:pt x="49" y="233"/>
                    <a:pt x="49" y="233"/>
                    <a:pt x="49" y="233"/>
                  </a:cubicBezTo>
                  <a:cubicBezTo>
                    <a:pt x="144" y="233"/>
                    <a:pt x="144" y="233"/>
                    <a:pt x="144" y="233"/>
                  </a:cubicBezTo>
                  <a:lnTo>
                    <a:pt x="144" y="116"/>
                  </a:lnTo>
                  <a:close/>
                  <a:moveTo>
                    <a:pt x="111" y="21"/>
                  </a:moveTo>
                  <a:cubicBezTo>
                    <a:pt x="111" y="10"/>
                    <a:pt x="111" y="10"/>
                    <a:pt x="111" y="10"/>
                  </a:cubicBezTo>
                  <a:cubicBezTo>
                    <a:pt x="111" y="4"/>
                    <a:pt x="115" y="0"/>
                    <a:pt x="121" y="0"/>
                  </a:cubicBezTo>
                  <a:cubicBezTo>
                    <a:pt x="149" y="0"/>
                    <a:pt x="149" y="0"/>
                    <a:pt x="149" y="0"/>
                  </a:cubicBezTo>
                  <a:cubicBezTo>
                    <a:pt x="155" y="0"/>
                    <a:pt x="159" y="4"/>
                    <a:pt x="159" y="10"/>
                  </a:cubicBezTo>
                  <a:cubicBezTo>
                    <a:pt x="159" y="39"/>
                    <a:pt x="159" y="39"/>
                    <a:pt x="159" y="39"/>
                  </a:cubicBezTo>
                  <a:cubicBezTo>
                    <a:pt x="156" y="36"/>
                    <a:pt x="152" y="33"/>
                    <a:pt x="148" y="31"/>
                  </a:cubicBezTo>
                  <a:cubicBezTo>
                    <a:pt x="148" y="11"/>
                    <a:pt x="148" y="11"/>
                    <a:pt x="148" y="11"/>
                  </a:cubicBezTo>
                  <a:cubicBezTo>
                    <a:pt x="122" y="11"/>
                    <a:pt x="122" y="11"/>
                    <a:pt x="122" y="11"/>
                  </a:cubicBezTo>
                  <a:cubicBezTo>
                    <a:pt x="122" y="22"/>
                    <a:pt x="122" y="22"/>
                    <a:pt x="122" y="22"/>
                  </a:cubicBezTo>
                  <a:cubicBezTo>
                    <a:pt x="119" y="22"/>
                    <a:pt x="115" y="21"/>
                    <a:pt x="112" y="21"/>
                  </a:cubicBezTo>
                  <a:lnTo>
                    <a:pt x="111" y="21"/>
                  </a:lnTo>
                  <a:close/>
                  <a:moveTo>
                    <a:pt x="35" y="39"/>
                  </a:moveTo>
                  <a:cubicBezTo>
                    <a:pt x="35" y="10"/>
                    <a:pt x="35" y="10"/>
                    <a:pt x="35" y="10"/>
                  </a:cubicBezTo>
                  <a:cubicBezTo>
                    <a:pt x="35" y="4"/>
                    <a:pt x="39" y="0"/>
                    <a:pt x="45" y="0"/>
                  </a:cubicBezTo>
                  <a:cubicBezTo>
                    <a:pt x="73" y="0"/>
                    <a:pt x="73" y="0"/>
                    <a:pt x="73" y="0"/>
                  </a:cubicBezTo>
                  <a:cubicBezTo>
                    <a:pt x="79" y="0"/>
                    <a:pt x="83" y="4"/>
                    <a:pt x="83" y="10"/>
                  </a:cubicBezTo>
                  <a:cubicBezTo>
                    <a:pt x="83" y="21"/>
                    <a:pt x="83" y="21"/>
                    <a:pt x="83" y="21"/>
                  </a:cubicBezTo>
                  <a:cubicBezTo>
                    <a:pt x="82" y="21"/>
                    <a:pt x="82" y="21"/>
                    <a:pt x="82" y="21"/>
                  </a:cubicBezTo>
                  <a:cubicBezTo>
                    <a:pt x="78" y="21"/>
                    <a:pt x="75" y="22"/>
                    <a:pt x="72" y="22"/>
                  </a:cubicBezTo>
                  <a:cubicBezTo>
                    <a:pt x="72" y="11"/>
                    <a:pt x="72" y="11"/>
                    <a:pt x="72" y="11"/>
                  </a:cubicBezTo>
                  <a:cubicBezTo>
                    <a:pt x="46" y="11"/>
                    <a:pt x="46" y="11"/>
                    <a:pt x="46" y="11"/>
                  </a:cubicBezTo>
                  <a:cubicBezTo>
                    <a:pt x="46" y="31"/>
                    <a:pt x="46" y="31"/>
                    <a:pt x="46" y="31"/>
                  </a:cubicBezTo>
                  <a:cubicBezTo>
                    <a:pt x="42" y="33"/>
                    <a:pt x="38" y="36"/>
                    <a:pt x="35" y="39"/>
                  </a:cubicBezTo>
                  <a:close/>
                  <a:moveTo>
                    <a:pt x="174" y="187"/>
                  </a:moveTo>
                  <a:cubicBezTo>
                    <a:pt x="174" y="95"/>
                    <a:pt x="174" y="95"/>
                    <a:pt x="174" y="95"/>
                  </a:cubicBezTo>
                  <a:cubicBezTo>
                    <a:pt x="174" y="60"/>
                    <a:pt x="146" y="33"/>
                    <a:pt x="112" y="33"/>
                  </a:cubicBezTo>
                  <a:cubicBezTo>
                    <a:pt x="82" y="33"/>
                    <a:pt x="82" y="33"/>
                    <a:pt x="82" y="33"/>
                  </a:cubicBezTo>
                  <a:cubicBezTo>
                    <a:pt x="48" y="33"/>
                    <a:pt x="20" y="60"/>
                    <a:pt x="20" y="95"/>
                  </a:cubicBezTo>
                  <a:cubicBezTo>
                    <a:pt x="20" y="187"/>
                    <a:pt x="20" y="187"/>
                    <a:pt x="20" y="187"/>
                  </a:cubicBezTo>
                  <a:cubicBezTo>
                    <a:pt x="0" y="187"/>
                    <a:pt x="0" y="187"/>
                    <a:pt x="0" y="187"/>
                  </a:cubicBezTo>
                  <a:cubicBezTo>
                    <a:pt x="0" y="233"/>
                    <a:pt x="0" y="233"/>
                    <a:pt x="0" y="233"/>
                  </a:cubicBezTo>
                  <a:cubicBezTo>
                    <a:pt x="0" y="241"/>
                    <a:pt x="4" y="244"/>
                    <a:pt x="11" y="244"/>
                  </a:cubicBezTo>
                  <a:cubicBezTo>
                    <a:pt x="20" y="244"/>
                    <a:pt x="20" y="244"/>
                    <a:pt x="20" y="244"/>
                  </a:cubicBezTo>
                  <a:cubicBezTo>
                    <a:pt x="20" y="262"/>
                    <a:pt x="20" y="262"/>
                    <a:pt x="20" y="262"/>
                  </a:cubicBezTo>
                  <a:cubicBezTo>
                    <a:pt x="20" y="274"/>
                    <a:pt x="29" y="283"/>
                    <a:pt x="41" y="283"/>
                  </a:cubicBezTo>
                  <a:cubicBezTo>
                    <a:pt x="60" y="283"/>
                    <a:pt x="60" y="283"/>
                    <a:pt x="60" y="283"/>
                  </a:cubicBezTo>
                  <a:cubicBezTo>
                    <a:pt x="60" y="244"/>
                    <a:pt x="60" y="244"/>
                    <a:pt x="60" y="244"/>
                  </a:cubicBezTo>
                  <a:cubicBezTo>
                    <a:pt x="38" y="244"/>
                    <a:pt x="38" y="244"/>
                    <a:pt x="38" y="244"/>
                  </a:cubicBezTo>
                  <a:cubicBezTo>
                    <a:pt x="38" y="116"/>
                    <a:pt x="38" y="116"/>
                    <a:pt x="38" y="116"/>
                  </a:cubicBezTo>
                  <a:cubicBezTo>
                    <a:pt x="38" y="93"/>
                    <a:pt x="56" y="75"/>
                    <a:pt x="79" y="75"/>
                  </a:cubicBezTo>
                  <a:cubicBezTo>
                    <a:pt x="115" y="75"/>
                    <a:pt x="115" y="75"/>
                    <a:pt x="115" y="75"/>
                  </a:cubicBezTo>
                  <a:cubicBezTo>
                    <a:pt x="137" y="75"/>
                    <a:pt x="156" y="93"/>
                    <a:pt x="156" y="116"/>
                  </a:cubicBezTo>
                  <a:cubicBezTo>
                    <a:pt x="156" y="244"/>
                    <a:pt x="156" y="244"/>
                    <a:pt x="156" y="244"/>
                  </a:cubicBezTo>
                  <a:cubicBezTo>
                    <a:pt x="134" y="244"/>
                    <a:pt x="134" y="244"/>
                    <a:pt x="134" y="244"/>
                  </a:cubicBezTo>
                  <a:cubicBezTo>
                    <a:pt x="134" y="283"/>
                    <a:pt x="134" y="283"/>
                    <a:pt x="134" y="283"/>
                  </a:cubicBezTo>
                  <a:cubicBezTo>
                    <a:pt x="153" y="283"/>
                    <a:pt x="153" y="283"/>
                    <a:pt x="153" y="283"/>
                  </a:cubicBezTo>
                  <a:cubicBezTo>
                    <a:pt x="164" y="283"/>
                    <a:pt x="174" y="274"/>
                    <a:pt x="174" y="262"/>
                  </a:cubicBezTo>
                  <a:cubicBezTo>
                    <a:pt x="174" y="244"/>
                    <a:pt x="174" y="244"/>
                    <a:pt x="174" y="244"/>
                  </a:cubicBezTo>
                  <a:cubicBezTo>
                    <a:pt x="183" y="244"/>
                    <a:pt x="183" y="244"/>
                    <a:pt x="183" y="244"/>
                  </a:cubicBezTo>
                  <a:cubicBezTo>
                    <a:pt x="190" y="244"/>
                    <a:pt x="194" y="241"/>
                    <a:pt x="194" y="233"/>
                  </a:cubicBezTo>
                  <a:cubicBezTo>
                    <a:pt x="194" y="187"/>
                    <a:pt x="194" y="187"/>
                    <a:pt x="194" y="187"/>
                  </a:cubicBezTo>
                  <a:lnTo>
                    <a:pt x="174" y="187"/>
                  </a:lnTo>
                  <a:close/>
                  <a:moveTo>
                    <a:pt x="110" y="60"/>
                  </a:moveTo>
                  <a:cubicBezTo>
                    <a:pt x="84" y="60"/>
                    <a:pt x="84" y="60"/>
                    <a:pt x="84" y="60"/>
                  </a:cubicBezTo>
                  <a:cubicBezTo>
                    <a:pt x="80" y="60"/>
                    <a:pt x="78" y="57"/>
                    <a:pt x="78" y="54"/>
                  </a:cubicBezTo>
                  <a:cubicBezTo>
                    <a:pt x="78" y="51"/>
                    <a:pt x="80" y="48"/>
                    <a:pt x="84" y="48"/>
                  </a:cubicBezTo>
                  <a:cubicBezTo>
                    <a:pt x="110" y="48"/>
                    <a:pt x="110" y="48"/>
                    <a:pt x="110" y="48"/>
                  </a:cubicBezTo>
                  <a:cubicBezTo>
                    <a:pt x="114" y="48"/>
                    <a:pt x="116" y="51"/>
                    <a:pt x="116" y="54"/>
                  </a:cubicBezTo>
                  <a:cubicBezTo>
                    <a:pt x="116" y="57"/>
                    <a:pt x="114" y="60"/>
                    <a:pt x="110" y="60"/>
                  </a:cubicBezTo>
                  <a:close/>
                </a:path>
              </a:pathLst>
            </a:custGeom>
            <a:solidFill>
              <a:schemeClr val="bg1"/>
            </a:solidFill>
            <a:ln>
              <a:noFill/>
            </a:ln>
          </p:spPr>
          <p:txBody>
            <a:bodyPr wrap="square" anchor="ctr">
              <a:normAutofit fontScale="92500" lnSpcReduction="10000"/>
            </a:bodyPr>
            <a:lstStyle/>
            <a:p>
              <a:pPr algn="just"/>
              <a:endParaRPr lang="zh-CN" altLang="en-US" sz="2400"/>
            </a:p>
          </p:txBody>
        </p:sp>
        <p:sp>
          <p:nvSpPr>
            <p:cNvPr id="42" name="矩形 41"/>
            <p:cNvSpPr/>
            <p:nvPr>
              <p:custDataLst>
                <p:tags r:id="rId22"/>
              </p:custDataLst>
            </p:nvPr>
          </p:nvSpPr>
          <p:spPr>
            <a:xfrm>
              <a:off x="1374270" y="3104045"/>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43" name="矩形 42"/>
            <p:cNvSpPr/>
            <p:nvPr>
              <p:custDataLst>
                <p:tags r:id="rId23"/>
              </p:custDataLst>
            </p:nvPr>
          </p:nvSpPr>
          <p:spPr>
            <a:xfrm>
              <a:off x="1393319" y="3527675"/>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44" name="组合 43"/>
          <p:cNvGrpSpPr/>
          <p:nvPr>
            <p:custDataLst>
              <p:tags r:id="rId4"/>
            </p:custDataLst>
          </p:nvPr>
        </p:nvGrpSpPr>
        <p:grpSpPr>
          <a:xfrm>
            <a:off x="1279316" y="3503169"/>
            <a:ext cx="4289857" cy="1167637"/>
            <a:chOff x="506508" y="4206193"/>
            <a:chExt cx="4563202" cy="1242037"/>
          </a:xfrm>
        </p:grpSpPr>
        <p:sp>
          <p:nvSpPr>
            <p:cNvPr id="45" name="椭圆 44"/>
            <p:cNvSpPr/>
            <p:nvPr>
              <p:custDataLst>
                <p:tags r:id="rId16"/>
              </p:custDataLst>
            </p:nvPr>
          </p:nvSpPr>
          <p:spPr>
            <a:xfrm>
              <a:off x="506508" y="433097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46" name="KSO_Shape"/>
            <p:cNvSpPr/>
            <p:nvPr>
              <p:custDataLst>
                <p:tags r:id="rId17"/>
              </p:custDataLst>
            </p:nvPr>
          </p:nvSpPr>
          <p:spPr bwMode="auto">
            <a:xfrm>
              <a:off x="689428" y="4551356"/>
              <a:ext cx="433938" cy="361615"/>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p:spPr>
          <p:txBody>
            <a:bodyPr wrap="square" anchor="ctr">
              <a:normAutofit fontScale="85000" lnSpcReduction="20000"/>
            </a:bodyPr>
            <a:lstStyle/>
            <a:p>
              <a:pPr algn="just"/>
              <a:endParaRPr lang="zh-CN" altLang="en-US" sz="2400"/>
            </a:p>
          </p:txBody>
        </p:sp>
        <p:sp>
          <p:nvSpPr>
            <p:cNvPr id="47" name="矩形 46"/>
            <p:cNvSpPr/>
            <p:nvPr>
              <p:custDataLst>
                <p:tags r:id="rId18"/>
              </p:custDataLst>
            </p:nvPr>
          </p:nvSpPr>
          <p:spPr>
            <a:xfrm>
              <a:off x="1374270" y="4206193"/>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48" name="矩形 47"/>
            <p:cNvSpPr/>
            <p:nvPr>
              <p:custDataLst>
                <p:tags r:id="rId19"/>
              </p:custDataLst>
            </p:nvPr>
          </p:nvSpPr>
          <p:spPr>
            <a:xfrm>
              <a:off x="1393319" y="4629823"/>
              <a:ext cx="3676391" cy="818407"/>
            </a:xfrm>
            <a:prstGeom prst="rect">
              <a:avLst/>
            </a:prstGeom>
          </p:spPr>
          <p:txBody>
            <a:bodyPr wrap="square" anchor="t" anchorCtr="0">
              <a:normAutofit/>
            </a:bodyPr>
            <a:lstStyle/>
            <a:p>
              <a:r>
                <a:rPr lang="en-US" altLang="zh-CN" sz="2000" dirty="0">
                  <a:solidFill>
                    <a:schemeClr val="bg1"/>
                  </a:solidFill>
                </a:rPr>
                <a:t>Lorem ipsum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49" name="组合 48"/>
          <p:cNvGrpSpPr/>
          <p:nvPr>
            <p:custDataLst>
              <p:tags r:id="rId5"/>
            </p:custDataLst>
          </p:nvPr>
        </p:nvGrpSpPr>
        <p:grpSpPr>
          <a:xfrm>
            <a:off x="6634817" y="3503169"/>
            <a:ext cx="4289857" cy="1167637"/>
            <a:chOff x="506508" y="5308341"/>
            <a:chExt cx="4563202" cy="1242037"/>
          </a:xfrm>
        </p:grpSpPr>
        <p:sp>
          <p:nvSpPr>
            <p:cNvPr id="50" name="椭圆 49"/>
            <p:cNvSpPr/>
            <p:nvPr>
              <p:custDataLst>
                <p:tags r:id="rId12"/>
              </p:custDataLst>
            </p:nvPr>
          </p:nvSpPr>
          <p:spPr>
            <a:xfrm>
              <a:off x="506508" y="541801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51" name="KSO_Shape"/>
            <p:cNvSpPr/>
            <p:nvPr>
              <p:custDataLst>
                <p:tags r:id="rId13"/>
              </p:custDataLst>
            </p:nvPr>
          </p:nvSpPr>
          <p:spPr bwMode="auto">
            <a:xfrm>
              <a:off x="689428" y="5584804"/>
              <a:ext cx="433938" cy="414411"/>
            </a:xfrm>
            <a:custGeom>
              <a:avLst/>
              <a:gdLst>
                <a:gd name="T0" fmla="*/ 2147483646 w 4745"/>
                <a:gd name="T1" fmla="*/ 2147483646 h 4528"/>
                <a:gd name="T2" fmla="*/ 2147483646 w 4745"/>
                <a:gd name="T3" fmla="*/ 2147483646 h 4528"/>
                <a:gd name="T4" fmla="*/ 2147483646 w 4745"/>
                <a:gd name="T5" fmla="*/ 2147483646 h 4528"/>
                <a:gd name="T6" fmla="*/ 2147483646 w 4745"/>
                <a:gd name="T7" fmla="*/ 2147483646 h 4528"/>
                <a:gd name="T8" fmla="*/ 2147483646 w 4745"/>
                <a:gd name="T9" fmla="*/ 2147483646 h 4528"/>
                <a:gd name="T10" fmla="*/ 2147483646 w 4745"/>
                <a:gd name="T11" fmla="*/ 2147483646 h 4528"/>
                <a:gd name="T12" fmla="*/ 2147483646 w 4745"/>
                <a:gd name="T13" fmla="*/ 2147483646 h 4528"/>
                <a:gd name="T14" fmla="*/ 2147483646 w 4745"/>
                <a:gd name="T15" fmla="*/ 2147483646 h 4528"/>
                <a:gd name="T16" fmla="*/ 2147483646 w 4745"/>
                <a:gd name="T17" fmla="*/ 2147483646 h 4528"/>
                <a:gd name="T18" fmla="*/ 2147483646 w 4745"/>
                <a:gd name="T19" fmla="*/ 2147483646 h 4528"/>
                <a:gd name="T20" fmla="*/ 2147483646 w 4745"/>
                <a:gd name="T21" fmla="*/ 2147483646 h 4528"/>
                <a:gd name="T22" fmla="*/ 2147483646 w 4745"/>
                <a:gd name="T23" fmla="*/ 2147483646 h 4528"/>
                <a:gd name="T24" fmla="*/ 2147483646 w 4745"/>
                <a:gd name="T25" fmla="*/ 2147483646 h 4528"/>
                <a:gd name="T26" fmla="*/ 2147483646 w 4745"/>
                <a:gd name="T27" fmla="*/ 2147483646 h 4528"/>
                <a:gd name="T28" fmla="*/ 2147483646 w 4745"/>
                <a:gd name="T29" fmla="*/ 2147483646 h 4528"/>
                <a:gd name="T30" fmla="*/ 2147483646 w 4745"/>
                <a:gd name="T31" fmla="*/ 2147483646 h 4528"/>
                <a:gd name="T32" fmla="*/ 2147483646 w 4745"/>
                <a:gd name="T33" fmla="*/ 2147483646 h 4528"/>
                <a:gd name="T34" fmla="*/ 2147483646 w 4745"/>
                <a:gd name="T35" fmla="*/ 2147483646 h 4528"/>
                <a:gd name="T36" fmla="*/ 2147483646 w 4745"/>
                <a:gd name="T37" fmla="*/ 2147483646 h 4528"/>
                <a:gd name="T38" fmla="*/ 2147483646 w 4745"/>
                <a:gd name="T39" fmla="*/ 2147483646 h 4528"/>
                <a:gd name="T40" fmla="*/ 2147483646 w 4745"/>
                <a:gd name="T41" fmla="*/ 2147483646 h 4528"/>
                <a:gd name="T42" fmla="*/ 2147483646 w 4745"/>
                <a:gd name="T43" fmla="*/ 2147483646 h 4528"/>
                <a:gd name="T44" fmla="*/ 2147483646 w 4745"/>
                <a:gd name="T45" fmla="*/ 2147483646 h 4528"/>
                <a:gd name="T46" fmla="*/ 2147483646 w 4745"/>
                <a:gd name="T47" fmla="*/ 2147483646 h 4528"/>
                <a:gd name="T48" fmla="*/ 2147483646 w 4745"/>
                <a:gd name="T49" fmla="*/ 2147483646 h 4528"/>
                <a:gd name="T50" fmla="*/ 2147483646 w 4745"/>
                <a:gd name="T51" fmla="*/ 2147483646 h 4528"/>
                <a:gd name="T52" fmla="*/ 2147483646 w 4745"/>
                <a:gd name="T53" fmla="*/ 2147483646 h 4528"/>
                <a:gd name="T54" fmla="*/ 2147483646 w 4745"/>
                <a:gd name="T55" fmla="*/ 2147483646 h 4528"/>
                <a:gd name="T56" fmla="*/ 2147483646 w 4745"/>
                <a:gd name="T57" fmla="*/ 2147483646 h 4528"/>
                <a:gd name="T58" fmla="*/ 2147483646 w 4745"/>
                <a:gd name="T59" fmla="*/ 2147483646 h 4528"/>
                <a:gd name="T60" fmla="*/ 2147483646 w 4745"/>
                <a:gd name="T61" fmla="*/ 2147483646 h 4528"/>
                <a:gd name="T62" fmla="*/ 2147483646 w 4745"/>
                <a:gd name="T63" fmla="*/ 2147483646 h 4528"/>
                <a:gd name="T64" fmla="*/ 2147483646 w 4745"/>
                <a:gd name="T65" fmla="*/ 2147483646 h 4528"/>
                <a:gd name="T66" fmla="*/ 2147483646 w 4745"/>
                <a:gd name="T67" fmla="*/ 2147483646 h 4528"/>
                <a:gd name="T68" fmla="*/ 2147483646 w 4745"/>
                <a:gd name="T69" fmla="*/ 2147483646 h 4528"/>
                <a:gd name="T70" fmla="*/ 2147483646 w 4745"/>
                <a:gd name="T71" fmla="*/ 2147483646 h 4528"/>
                <a:gd name="T72" fmla="*/ 2147483646 w 4745"/>
                <a:gd name="T73" fmla="*/ 2147483646 h 4528"/>
                <a:gd name="T74" fmla="*/ 323493089 w 4745"/>
                <a:gd name="T75" fmla="*/ 2147483646 h 4528"/>
                <a:gd name="T76" fmla="*/ 2147483646 w 4745"/>
                <a:gd name="T77" fmla="*/ 0 h 4528"/>
                <a:gd name="T78" fmla="*/ 2147483646 w 4745"/>
                <a:gd name="T79" fmla="*/ 2147483646 h 4528"/>
                <a:gd name="T80" fmla="*/ 2147483646 w 4745"/>
                <a:gd name="T81" fmla="*/ 2147483646 h 4528"/>
                <a:gd name="T82" fmla="*/ 2147483646 w 4745"/>
                <a:gd name="T83" fmla="*/ 2147483646 h 4528"/>
                <a:gd name="T84" fmla="*/ 2147483646 w 4745"/>
                <a:gd name="T85" fmla="*/ 2147483646 h 4528"/>
                <a:gd name="T86" fmla="*/ 2147483646 w 4745"/>
                <a:gd name="T87" fmla="*/ 2147483646 h 4528"/>
                <a:gd name="T88" fmla="*/ 2147483646 w 4745"/>
                <a:gd name="T89" fmla="*/ 2147483646 h 4528"/>
                <a:gd name="T90" fmla="*/ 2147483646 w 4745"/>
                <a:gd name="T91" fmla="*/ 2147483646 h 4528"/>
                <a:gd name="T92" fmla="*/ 2147483646 w 4745"/>
                <a:gd name="T93" fmla="*/ 2147483646 h 4528"/>
                <a:gd name="T94" fmla="*/ 2147483646 w 4745"/>
                <a:gd name="T95" fmla="*/ 2147483646 h 4528"/>
                <a:gd name="T96" fmla="*/ 2147483646 w 4745"/>
                <a:gd name="T97" fmla="*/ 2147483646 h 4528"/>
                <a:gd name="T98" fmla="*/ 2147483646 w 4745"/>
                <a:gd name="T99" fmla="*/ 2147483646 h 4528"/>
                <a:gd name="T100" fmla="*/ 2147483646 w 4745"/>
                <a:gd name="T101" fmla="*/ 2147483646 h 4528"/>
                <a:gd name="T102" fmla="*/ 2147483646 w 4745"/>
                <a:gd name="T103" fmla="*/ 2147483646 h 4528"/>
                <a:gd name="T104" fmla="*/ 2147483646 w 4745"/>
                <a:gd name="T105" fmla="*/ 2147483646 h 4528"/>
                <a:gd name="T106" fmla="*/ 2147483646 w 4745"/>
                <a:gd name="T107" fmla="*/ 2147483646 h 4528"/>
                <a:gd name="T108" fmla="*/ 2147483646 w 4745"/>
                <a:gd name="T109" fmla="*/ 2147483646 h 4528"/>
                <a:gd name="T110" fmla="*/ 2147483646 w 4745"/>
                <a:gd name="T111" fmla="*/ 2147483646 h 4528"/>
                <a:gd name="T112" fmla="*/ 2147483646 w 4745"/>
                <a:gd name="T113" fmla="*/ 2147483646 h 4528"/>
                <a:gd name="T114" fmla="*/ 2147483646 w 4745"/>
                <a:gd name="T115" fmla="*/ 2147483646 h 4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745" h="4528">
                  <a:moveTo>
                    <a:pt x="3151" y="1650"/>
                  </a:moveTo>
                  <a:lnTo>
                    <a:pt x="3151" y="1650"/>
                  </a:lnTo>
                  <a:lnTo>
                    <a:pt x="3151" y="1669"/>
                  </a:lnTo>
                  <a:lnTo>
                    <a:pt x="3149" y="1688"/>
                  </a:lnTo>
                  <a:lnTo>
                    <a:pt x="3147" y="1708"/>
                  </a:lnTo>
                  <a:lnTo>
                    <a:pt x="3143" y="1726"/>
                  </a:lnTo>
                  <a:lnTo>
                    <a:pt x="3139" y="1745"/>
                  </a:lnTo>
                  <a:lnTo>
                    <a:pt x="3134" y="1762"/>
                  </a:lnTo>
                  <a:lnTo>
                    <a:pt x="3128" y="1780"/>
                  </a:lnTo>
                  <a:lnTo>
                    <a:pt x="3121" y="1797"/>
                  </a:lnTo>
                  <a:lnTo>
                    <a:pt x="3113" y="1815"/>
                  </a:lnTo>
                  <a:lnTo>
                    <a:pt x="3104" y="1831"/>
                  </a:lnTo>
                  <a:lnTo>
                    <a:pt x="3095" y="1847"/>
                  </a:lnTo>
                  <a:lnTo>
                    <a:pt x="3084" y="1862"/>
                  </a:lnTo>
                  <a:lnTo>
                    <a:pt x="3073" y="1877"/>
                  </a:lnTo>
                  <a:lnTo>
                    <a:pt x="3061" y="1891"/>
                  </a:lnTo>
                  <a:lnTo>
                    <a:pt x="3049" y="1905"/>
                  </a:lnTo>
                  <a:lnTo>
                    <a:pt x="3036" y="1919"/>
                  </a:lnTo>
                  <a:lnTo>
                    <a:pt x="3022" y="1931"/>
                  </a:lnTo>
                  <a:lnTo>
                    <a:pt x="3008" y="1943"/>
                  </a:lnTo>
                  <a:lnTo>
                    <a:pt x="2993" y="1954"/>
                  </a:lnTo>
                  <a:lnTo>
                    <a:pt x="2977" y="1965"/>
                  </a:lnTo>
                  <a:lnTo>
                    <a:pt x="2961" y="1974"/>
                  </a:lnTo>
                  <a:lnTo>
                    <a:pt x="2945" y="1983"/>
                  </a:lnTo>
                  <a:lnTo>
                    <a:pt x="2928" y="1992"/>
                  </a:lnTo>
                  <a:lnTo>
                    <a:pt x="2911" y="1999"/>
                  </a:lnTo>
                  <a:lnTo>
                    <a:pt x="2893" y="2007"/>
                  </a:lnTo>
                  <a:lnTo>
                    <a:pt x="2874" y="2013"/>
                  </a:lnTo>
                  <a:lnTo>
                    <a:pt x="2856" y="2018"/>
                  </a:lnTo>
                  <a:lnTo>
                    <a:pt x="2837" y="2022"/>
                  </a:lnTo>
                  <a:lnTo>
                    <a:pt x="2818" y="2026"/>
                  </a:lnTo>
                  <a:lnTo>
                    <a:pt x="2798" y="2028"/>
                  </a:lnTo>
                  <a:lnTo>
                    <a:pt x="2777" y="2030"/>
                  </a:lnTo>
                  <a:lnTo>
                    <a:pt x="2757" y="2030"/>
                  </a:lnTo>
                  <a:lnTo>
                    <a:pt x="2737" y="2030"/>
                  </a:lnTo>
                  <a:lnTo>
                    <a:pt x="2718" y="2028"/>
                  </a:lnTo>
                  <a:lnTo>
                    <a:pt x="2698" y="2026"/>
                  </a:lnTo>
                  <a:lnTo>
                    <a:pt x="2678" y="2022"/>
                  </a:lnTo>
                  <a:lnTo>
                    <a:pt x="2659" y="2018"/>
                  </a:lnTo>
                  <a:lnTo>
                    <a:pt x="2641" y="2013"/>
                  </a:lnTo>
                  <a:lnTo>
                    <a:pt x="2623" y="2007"/>
                  </a:lnTo>
                  <a:lnTo>
                    <a:pt x="2605" y="1999"/>
                  </a:lnTo>
                  <a:lnTo>
                    <a:pt x="2588" y="1992"/>
                  </a:lnTo>
                  <a:lnTo>
                    <a:pt x="2570" y="1983"/>
                  </a:lnTo>
                  <a:lnTo>
                    <a:pt x="2554" y="1974"/>
                  </a:lnTo>
                  <a:lnTo>
                    <a:pt x="2538" y="1965"/>
                  </a:lnTo>
                  <a:lnTo>
                    <a:pt x="2522" y="1954"/>
                  </a:lnTo>
                  <a:lnTo>
                    <a:pt x="2508" y="1943"/>
                  </a:lnTo>
                  <a:lnTo>
                    <a:pt x="2494" y="1931"/>
                  </a:lnTo>
                  <a:lnTo>
                    <a:pt x="2480" y="1919"/>
                  </a:lnTo>
                  <a:lnTo>
                    <a:pt x="2466" y="1905"/>
                  </a:lnTo>
                  <a:lnTo>
                    <a:pt x="2454" y="1891"/>
                  </a:lnTo>
                  <a:lnTo>
                    <a:pt x="2442" y="1877"/>
                  </a:lnTo>
                  <a:lnTo>
                    <a:pt x="2431" y="1862"/>
                  </a:lnTo>
                  <a:lnTo>
                    <a:pt x="2421" y="1847"/>
                  </a:lnTo>
                  <a:lnTo>
                    <a:pt x="2412" y="1831"/>
                  </a:lnTo>
                  <a:lnTo>
                    <a:pt x="2403" y="1815"/>
                  </a:lnTo>
                  <a:lnTo>
                    <a:pt x="2395" y="1797"/>
                  </a:lnTo>
                  <a:lnTo>
                    <a:pt x="2388" y="1780"/>
                  </a:lnTo>
                  <a:lnTo>
                    <a:pt x="2382" y="1762"/>
                  </a:lnTo>
                  <a:lnTo>
                    <a:pt x="2376" y="1745"/>
                  </a:lnTo>
                  <a:lnTo>
                    <a:pt x="2371" y="1726"/>
                  </a:lnTo>
                  <a:lnTo>
                    <a:pt x="2368" y="1708"/>
                  </a:lnTo>
                  <a:lnTo>
                    <a:pt x="2365" y="1688"/>
                  </a:lnTo>
                  <a:lnTo>
                    <a:pt x="2364" y="1669"/>
                  </a:lnTo>
                  <a:lnTo>
                    <a:pt x="2363" y="1650"/>
                  </a:lnTo>
                  <a:lnTo>
                    <a:pt x="2363" y="1669"/>
                  </a:lnTo>
                  <a:lnTo>
                    <a:pt x="2361" y="1688"/>
                  </a:lnTo>
                  <a:lnTo>
                    <a:pt x="2359" y="1708"/>
                  </a:lnTo>
                  <a:lnTo>
                    <a:pt x="2355" y="1726"/>
                  </a:lnTo>
                  <a:lnTo>
                    <a:pt x="2351" y="1745"/>
                  </a:lnTo>
                  <a:lnTo>
                    <a:pt x="2346" y="1762"/>
                  </a:lnTo>
                  <a:lnTo>
                    <a:pt x="2340" y="1780"/>
                  </a:lnTo>
                  <a:lnTo>
                    <a:pt x="2333" y="1797"/>
                  </a:lnTo>
                  <a:lnTo>
                    <a:pt x="2325" y="1815"/>
                  </a:lnTo>
                  <a:lnTo>
                    <a:pt x="2316" y="1831"/>
                  </a:lnTo>
                  <a:lnTo>
                    <a:pt x="2307" y="1847"/>
                  </a:lnTo>
                  <a:lnTo>
                    <a:pt x="2297" y="1862"/>
                  </a:lnTo>
                  <a:lnTo>
                    <a:pt x="2286" y="1877"/>
                  </a:lnTo>
                  <a:lnTo>
                    <a:pt x="2273" y="1891"/>
                  </a:lnTo>
                  <a:lnTo>
                    <a:pt x="2261" y="1905"/>
                  </a:lnTo>
                  <a:lnTo>
                    <a:pt x="2248" y="1919"/>
                  </a:lnTo>
                  <a:lnTo>
                    <a:pt x="2234" y="1931"/>
                  </a:lnTo>
                  <a:lnTo>
                    <a:pt x="2220" y="1943"/>
                  </a:lnTo>
                  <a:lnTo>
                    <a:pt x="2205" y="1954"/>
                  </a:lnTo>
                  <a:lnTo>
                    <a:pt x="2190" y="1965"/>
                  </a:lnTo>
                  <a:lnTo>
                    <a:pt x="2173" y="1974"/>
                  </a:lnTo>
                  <a:lnTo>
                    <a:pt x="2157" y="1983"/>
                  </a:lnTo>
                  <a:lnTo>
                    <a:pt x="2140" y="1992"/>
                  </a:lnTo>
                  <a:lnTo>
                    <a:pt x="2123" y="1999"/>
                  </a:lnTo>
                  <a:lnTo>
                    <a:pt x="2105" y="2007"/>
                  </a:lnTo>
                  <a:lnTo>
                    <a:pt x="2087" y="2013"/>
                  </a:lnTo>
                  <a:lnTo>
                    <a:pt x="2067" y="2018"/>
                  </a:lnTo>
                  <a:lnTo>
                    <a:pt x="2049" y="2022"/>
                  </a:lnTo>
                  <a:lnTo>
                    <a:pt x="2029" y="2026"/>
                  </a:lnTo>
                  <a:lnTo>
                    <a:pt x="2010" y="2028"/>
                  </a:lnTo>
                  <a:lnTo>
                    <a:pt x="1990" y="2030"/>
                  </a:lnTo>
                  <a:lnTo>
                    <a:pt x="1969" y="2030"/>
                  </a:lnTo>
                  <a:lnTo>
                    <a:pt x="1949" y="2030"/>
                  </a:lnTo>
                  <a:lnTo>
                    <a:pt x="1930" y="2028"/>
                  </a:lnTo>
                  <a:lnTo>
                    <a:pt x="1910" y="2026"/>
                  </a:lnTo>
                  <a:lnTo>
                    <a:pt x="1891" y="2022"/>
                  </a:lnTo>
                  <a:lnTo>
                    <a:pt x="1872" y="2018"/>
                  </a:lnTo>
                  <a:lnTo>
                    <a:pt x="1853" y="2013"/>
                  </a:lnTo>
                  <a:lnTo>
                    <a:pt x="1835" y="2007"/>
                  </a:lnTo>
                  <a:lnTo>
                    <a:pt x="1817" y="1999"/>
                  </a:lnTo>
                  <a:lnTo>
                    <a:pt x="1800" y="1992"/>
                  </a:lnTo>
                  <a:lnTo>
                    <a:pt x="1783" y="1983"/>
                  </a:lnTo>
                  <a:lnTo>
                    <a:pt x="1765" y="1974"/>
                  </a:lnTo>
                  <a:lnTo>
                    <a:pt x="1750" y="1965"/>
                  </a:lnTo>
                  <a:lnTo>
                    <a:pt x="1734" y="1954"/>
                  </a:lnTo>
                  <a:lnTo>
                    <a:pt x="1720" y="1943"/>
                  </a:lnTo>
                  <a:lnTo>
                    <a:pt x="1705" y="1931"/>
                  </a:lnTo>
                  <a:lnTo>
                    <a:pt x="1692" y="1919"/>
                  </a:lnTo>
                  <a:lnTo>
                    <a:pt x="1679" y="1905"/>
                  </a:lnTo>
                  <a:lnTo>
                    <a:pt x="1667" y="1891"/>
                  </a:lnTo>
                  <a:lnTo>
                    <a:pt x="1654" y="1877"/>
                  </a:lnTo>
                  <a:lnTo>
                    <a:pt x="1643" y="1862"/>
                  </a:lnTo>
                  <a:lnTo>
                    <a:pt x="1633" y="1847"/>
                  </a:lnTo>
                  <a:lnTo>
                    <a:pt x="1624" y="1831"/>
                  </a:lnTo>
                  <a:lnTo>
                    <a:pt x="1615" y="1815"/>
                  </a:lnTo>
                  <a:lnTo>
                    <a:pt x="1607" y="1797"/>
                  </a:lnTo>
                  <a:lnTo>
                    <a:pt x="1600" y="1780"/>
                  </a:lnTo>
                  <a:lnTo>
                    <a:pt x="1594" y="1762"/>
                  </a:lnTo>
                  <a:lnTo>
                    <a:pt x="1589" y="1745"/>
                  </a:lnTo>
                  <a:lnTo>
                    <a:pt x="1584" y="1726"/>
                  </a:lnTo>
                  <a:lnTo>
                    <a:pt x="1581" y="1708"/>
                  </a:lnTo>
                  <a:lnTo>
                    <a:pt x="1578" y="1688"/>
                  </a:lnTo>
                  <a:lnTo>
                    <a:pt x="1577" y="1669"/>
                  </a:lnTo>
                  <a:lnTo>
                    <a:pt x="1576" y="1650"/>
                  </a:lnTo>
                  <a:lnTo>
                    <a:pt x="1576" y="1669"/>
                  </a:lnTo>
                  <a:lnTo>
                    <a:pt x="1574" y="1688"/>
                  </a:lnTo>
                  <a:lnTo>
                    <a:pt x="1572" y="1708"/>
                  </a:lnTo>
                  <a:lnTo>
                    <a:pt x="1568" y="1726"/>
                  </a:lnTo>
                  <a:lnTo>
                    <a:pt x="1564" y="1745"/>
                  </a:lnTo>
                  <a:lnTo>
                    <a:pt x="1558" y="1762"/>
                  </a:lnTo>
                  <a:lnTo>
                    <a:pt x="1551" y="1780"/>
                  </a:lnTo>
                  <a:lnTo>
                    <a:pt x="1544" y="1797"/>
                  </a:lnTo>
                  <a:lnTo>
                    <a:pt x="1537" y="1815"/>
                  </a:lnTo>
                  <a:lnTo>
                    <a:pt x="1528" y="1831"/>
                  </a:lnTo>
                  <a:lnTo>
                    <a:pt x="1519" y="1847"/>
                  </a:lnTo>
                  <a:lnTo>
                    <a:pt x="1508" y="1862"/>
                  </a:lnTo>
                  <a:lnTo>
                    <a:pt x="1498" y="1877"/>
                  </a:lnTo>
                  <a:lnTo>
                    <a:pt x="1486" y="1891"/>
                  </a:lnTo>
                  <a:lnTo>
                    <a:pt x="1474" y="1905"/>
                  </a:lnTo>
                  <a:lnTo>
                    <a:pt x="1461" y="1919"/>
                  </a:lnTo>
                  <a:lnTo>
                    <a:pt x="1446" y="1931"/>
                  </a:lnTo>
                  <a:lnTo>
                    <a:pt x="1432" y="1943"/>
                  </a:lnTo>
                  <a:lnTo>
                    <a:pt x="1417" y="1954"/>
                  </a:lnTo>
                  <a:lnTo>
                    <a:pt x="1402" y="1965"/>
                  </a:lnTo>
                  <a:lnTo>
                    <a:pt x="1386" y="1974"/>
                  </a:lnTo>
                  <a:lnTo>
                    <a:pt x="1370" y="1983"/>
                  </a:lnTo>
                  <a:lnTo>
                    <a:pt x="1352" y="1992"/>
                  </a:lnTo>
                  <a:lnTo>
                    <a:pt x="1335" y="1999"/>
                  </a:lnTo>
                  <a:lnTo>
                    <a:pt x="1317" y="2007"/>
                  </a:lnTo>
                  <a:lnTo>
                    <a:pt x="1299" y="2013"/>
                  </a:lnTo>
                  <a:lnTo>
                    <a:pt x="1280" y="2018"/>
                  </a:lnTo>
                  <a:lnTo>
                    <a:pt x="1262" y="2022"/>
                  </a:lnTo>
                  <a:lnTo>
                    <a:pt x="1241" y="2026"/>
                  </a:lnTo>
                  <a:lnTo>
                    <a:pt x="1222" y="2028"/>
                  </a:lnTo>
                  <a:lnTo>
                    <a:pt x="1202" y="2030"/>
                  </a:lnTo>
                  <a:lnTo>
                    <a:pt x="1182" y="2030"/>
                  </a:lnTo>
                  <a:lnTo>
                    <a:pt x="1162" y="2030"/>
                  </a:lnTo>
                  <a:lnTo>
                    <a:pt x="1142" y="2028"/>
                  </a:lnTo>
                  <a:lnTo>
                    <a:pt x="1122" y="2026"/>
                  </a:lnTo>
                  <a:lnTo>
                    <a:pt x="1103" y="2022"/>
                  </a:lnTo>
                  <a:lnTo>
                    <a:pt x="1084" y="2018"/>
                  </a:lnTo>
                  <a:lnTo>
                    <a:pt x="1066" y="2013"/>
                  </a:lnTo>
                  <a:lnTo>
                    <a:pt x="1047" y="2007"/>
                  </a:lnTo>
                  <a:lnTo>
                    <a:pt x="1029" y="1999"/>
                  </a:lnTo>
                  <a:lnTo>
                    <a:pt x="1012" y="1992"/>
                  </a:lnTo>
                  <a:lnTo>
                    <a:pt x="995" y="1983"/>
                  </a:lnTo>
                  <a:lnTo>
                    <a:pt x="978" y="1974"/>
                  </a:lnTo>
                  <a:lnTo>
                    <a:pt x="963" y="1965"/>
                  </a:lnTo>
                  <a:lnTo>
                    <a:pt x="946" y="1954"/>
                  </a:lnTo>
                  <a:lnTo>
                    <a:pt x="932" y="1943"/>
                  </a:lnTo>
                  <a:lnTo>
                    <a:pt x="917" y="1931"/>
                  </a:lnTo>
                  <a:lnTo>
                    <a:pt x="904" y="1919"/>
                  </a:lnTo>
                  <a:lnTo>
                    <a:pt x="891" y="1905"/>
                  </a:lnTo>
                  <a:lnTo>
                    <a:pt x="879" y="1891"/>
                  </a:lnTo>
                  <a:lnTo>
                    <a:pt x="867" y="1877"/>
                  </a:lnTo>
                  <a:lnTo>
                    <a:pt x="856" y="1862"/>
                  </a:lnTo>
                  <a:lnTo>
                    <a:pt x="845" y="1847"/>
                  </a:lnTo>
                  <a:lnTo>
                    <a:pt x="836" y="1831"/>
                  </a:lnTo>
                  <a:lnTo>
                    <a:pt x="827" y="1815"/>
                  </a:lnTo>
                  <a:lnTo>
                    <a:pt x="819" y="1797"/>
                  </a:lnTo>
                  <a:lnTo>
                    <a:pt x="812" y="1780"/>
                  </a:lnTo>
                  <a:lnTo>
                    <a:pt x="806" y="1762"/>
                  </a:lnTo>
                  <a:lnTo>
                    <a:pt x="801" y="1745"/>
                  </a:lnTo>
                  <a:lnTo>
                    <a:pt x="796" y="1726"/>
                  </a:lnTo>
                  <a:lnTo>
                    <a:pt x="793" y="1708"/>
                  </a:lnTo>
                  <a:lnTo>
                    <a:pt x="790" y="1688"/>
                  </a:lnTo>
                  <a:lnTo>
                    <a:pt x="789" y="1669"/>
                  </a:lnTo>
                  <a:lnTo>
                    <a:pt x="788" y="1650"/>
                  </a:lnTo>
                  <a:lnTo>
                    <a:pt x="788" y="1669"/>
                  </a:lnTo>
                  <a:lnTo>
                    <a:pt x="786" y="1688"/>
                  </a:lnTo>
                  <a:lnTo>
                    <a:pt x="784" y="1708"/>
                  </a:lnTo>
                  <a:lnTo>
                    <a:pt x="780" y="1726"/>
                  </a:lnTo>
                  <a:lnTo>
                    <a:pt x="776" y="1745"/>
                  </a:lnTo>
                  <a:lnTo>
                    <a:pt x="771" y="1762"/>
                  </a:lnTo>
                  <a:lnTo>
                    <a:pt x="765" y="1780"/>
                  </a:lnTo>
                  <a:lnTo>
                    <a:pt x="758" y="1797"/>
                  </a:lnTo>
                  <a:lnTo>
                    <a:pt x="750" y="1815"/>
                  </a:lnTo>
                  <a:lnTo>
                    <a:pt x="740" y="1831"/>
                  </a:lnTo>
                  <a:lnTo>
                    <a:pt x="731" y="1847"/>
                  </a:lnTo>
                  <a:lnTo>
                    <a:pt x="720" y="1862"/>
                  </a:lnTo>
                  <a:lnTo>
                    <a:pt x="710" y="1877"/>
                  </a:lnTo>
                  <a:lnTo>
                    <a:pt x="698" y="1891"/>
                  </a:lnTo>
                  <a:lnTo>
                    <a:pt x="686" y="1905"/>
                  </a:lnTo>
                  <a:lnTo>
                    <a:pt x="673" y="1919"/>
                  </a:lnTo>
                  <a:lnTo>
                    <a:pt x="659" y="1931"/>
                  </a:lnTo>
                  <a:lnTo>
                    <a:pt x="644" y="1943"/>
                  </a:lnTo>
                  <a:lnTo>
                    <a:pt x="629" y="1954"/>
                  </a:lnTo>
                  <a:lnTo>
                    <a:pt x="614" y="1965"/>
                  </a:lnTo>
                  <a:lnTo>
                    <a:pt x="598" y="1974"/>
                  </a:lnTo>
                  <a:lnTo>
                    <a:pt x="582" y="1983"/>
                  </a:lnTo>
                  <a:lnTo>
                    <a:pt x="565" y="1992"/>
                  </a:lnTo>
                  <a:lnTo>
                    <a:pt x="548" y="1999"/>
                  </a:lnTo>
                  <a:lnTo>
                    <a:pt x="529" y="2007"/>
                  </a:lnTo>
                  <a:lnTo>
                    <a:pt x="511" y="2013"/>
                  </a:lnTo>
                  <a:lnTo>
                    <a:pt x="492" y="2018"/>
                  </a:lnTo>
                  <a:lnTo>
                    <a:pt x="474" y="2022"/>
                  </a:lnTo>
                  <a:lnTo>
                    <a:pt x="454" y="2026"/>
                  </a:lnTo>
                  <a:lnTo>
                    <a:pt x="434" y="2028"/>
                  </a:lnTo>
                  <a:lnTo>
                    <a:pt x="414" y="2030"/>
                  </a:lnTo>
                  <a:lnTo>
                    <a:pt x="394" y="2030"/>
                  </a:lnTo>
                  <a:lnTo>
                    <a:pt x="374" y="2030"/>
                  </a:lnTo>
                  <a:lnTo>
                    <a:pt x="355" y="2028"/>
                  </a:lnTo>
                  <a:lnTo>
                    <a:pt x="334" y="2026"/>
                  </a:lnTo>
                  <a:lnTo>
                    <a:pt x="315" y="2022"/>
                  </a:lnTo>
                  <a:lnTo>
                    <a:pt x="296" y="2018"/>
                  </a:lnTo>
                  <a:lnTo>
                    <a:pt x="278" y="2013"/>
                  </a:lnTo>
                  <a:lnTo>
                    <a:pt x="259" y="2007"/>
                  </a:lnTo>
                  <a:lnTo>
                    <a:pt x="242" y="1999"/>
                  </a:lnTo>
                  <a:lnTo>
                    <a:pt x="224" y="1992"/>
                  </a:lnTo>
                  <a:lnTo>
                    <a:pt x="207" y="1983"/>
                  </a:lnTo>
                  <a:lnTo>
                    <a:pt x="190" y="1974"/>
                  </a:lnTo>
                  <a:lnTo>
                    <a:pt x="175" y="1965"/>
                  </a:lnTo>
                  <a:lnTo>
                    <a:pt x="159" y="1954"/>
                  </a:lnTo>
                  <a:lnTo>
                    <a:pt x="144" y="1943"/>
                  </a:lnTo>
                  <a:lnTo>
                    <a:pt x="129" y="1931"/>
                  </a:lnTo>
                  <a:lnTo>
                    <a:pt x="116" y="1919"/>
                  </a:lnTo>
                  <a:lnTo>
                    <a:pt x="103" y="1905"/>
                  </a:lnTo>
                  <a:lnTo>
                    <a:pt x="90" y="1891"/>
                  </a:lnTo>
                  <a:lnTo>
                    <a:pt x="79" y="1877"/>
                  </a:lnTo>
                  <a:lnTo>
                    <a:pt x="68" y="1862"/>
                  </a:lnTo>
                  <a:lnTo>
                    <a:pt x="58" y="1847"/>
                  </a:lnTo>
                  <a:lnTo>
                    <a:pt x="48" y="1831"/>
                  </a:lnTo>
                  <a:lnTo>
                    <a:pt x="40" y="1815"/>
                  </a:lnTo>
                  <a:lnTo>
                    <a:pt x="31" y="1797"/>
                  </a:lnTo>
                  <a:lnTo>
                    <a:pt x="24" y="1780"/>
                  </a:lnTo>
                  <a:lnTo>
                    <a:pt x="18" y="1762"/>
                  </a:lnTo>
                  <a:lnTo>
                    <a:pt x="12" y="1745"/>
                  </a:lnTo>
                  <a:lnTo>
                    <a:pt x="8" y="1726"/>
                  </a:lnTo>
                  <a:lnTo>
                    <a:pt x="5" y="1708"/>
                  </a:lnTo>
                  <a:lnTo>
                    <a:pt x="2" y="1688"/>
                  </a:lnTo>
                  <a:lnTo>
                    <a:pt x="1" y="1669"/>
                  </a:lnTo>
                  <a:lnTo>
                    <a:pt x="0" y="1650"/>
                  </a:lnTo>
                  <a:lnTo>
                    <a:pt x="0" y="1363"/>
                  </a:lnTo>
                  <a:lnTo>
                    <a:pt x="1624" y="0"/>
                  </a:lnTo>
                  <a:lnTo>
                    <a:pt x="2343" y="0"/>
                  </a:lnTo>
                  <a:lnTo>
                    <a:pt x="3940" y="1363"/>
                  </a:lnTo>
                  <a:lnTo>
                    <a:pt x="3940" y="1650"/>
                  </a:lnTo>
                  <a:lnTo>
                    <a:pt x="3939" y="1669"/>
                  </a:lnTo>
                  <a:lnTo>
                    <a:pt x="3938" y="1688"/>
                  </a:lnTo>
                  <a:lnTo>
                    <a:pt x="3935" y="1708"/>
                  </a:lnTo>
                  <a:lnTo>
                    <a:pt x="3932" y="1726"/>
                  </a:lnTo>
                  <a:lnTo>
                    <a:pt x="3927" y="1745"/>
                  </a:lnTo>
                  <a:lnTo>
                    <a:pt x="3922" y="1762"/>
                  </a:lnTo>
                  <a:lnTo>
                    <a:pt x="3916" y="1780"/>
                  </a:lnTo>
                  <a:lnTo>
                    <a:pt x="3909" y="1797"/>
                  </a:lnTo>
                  <a:lnTo>
                    <a:pt x="3900" y="1815"/>
                  </a:lnTo>
                  <a:lnTo>
                    <a:pt x="3891" y="1831"/>
                  </a:lnTo>
                  <a:lnTo>
                    <a:pt x="3882" y="1847"/>
                  </a:lnTo>
                  <a:lnTo>
                    <a:pt x="3872" y="1862"/>
                  </a:lnTo>
                  <a:lnTo>
                    <a:pt x="3861" y="1877"/>
                  </a:lnTo>
                  <a:lnTo>
                    <a:pt x="3849" y="1891"/>
                  </a:lnTo>
                  <a:lnTo>
                    <a:pt x="3837" y="1905"/>
                  </a:lnTo>
                  <a:lnTo>
                    <a:pt x="3824" y="1919"/>
                  </a:lnTo>
                  <a:lnTo>
                    <a:pt x="3810" y="1931"/>
                  </a:lnTo>
                  <a:lnTo>
                    <a:pt x="3795" y="1943"/>
                  </a:lnTo>
                  <a:lnTo>
                    <a:pt x="3780" y="1954"/>
                  </a:lnTo>
                  <a:lnTo>
                    <a:pt x="3765" y="1965"/>
                  </a:lnTo>
                  <a:lnTo>
                    <a:pt x="3749" y="1974"/>
                  </a:lnTo>
                  <a:lnTo>
                    <a:pt x="3733" y="1983"/>
                  </a:lnTo>
                  <a:lnTo>
                    <a:pt x="3716" y="1992"/>
                  </a:lnTo>
                  <a:lnTo>
                    <a:pt x="3698" y="1999"/>
                  </a:lnTo>
                  <a:lnTo>
                    <a:pt x="3680" y="2007"/>
                  </a:lnTo>
                  <a:lnTo>
                    <a:pt x="3662" y="2013"/>
                  </a:lnTo>
                  <a:lnTo>
                    <a:pt x="3644" y="2018"/>
                  </a:lnTo>
                  <a:lnTo>
                    <a:pt x="3625" y="2022"/>
                  </a:lnTo>
                  <a:lnTo>
                    <a:pt x="3606" y="2026"/>
                  </a:lnTo>
                  <a:lnTo>
                    <a:pt x="3585" y="2028"/>
                  </a:lnTo>
                  <a:lnTo>
                    <a:pt x="3565" y="2030"/>
                  </a:lnTo>
                  <a:lnTo>
                    <a:pt x="3545" y="2030"/>
                  </a:lnTo>
                  <a:lnTo>
                    <a:pt x="3525" y="2030"/>
                  </a:lnTo>
                  <a:lnTo>
                    <a:pt x="3506" y="2028"/>
                  </a:lnTo>
                  <a:lnTo>
                    <a:pt x="3485" y="2026"/>
                  </a:lnTo>
                  <a:lnTo>
                    <a:pt x="3466" y="2022"/>
                  </a:lnTo>
                  <a:lnTo>
                    <a:pt x="3447" y="2018"/>
                  </a:lnTo>
                  <a:lnTo>
                    <a:pt x="3429" y="2013"/>
                  </a:lnTo>
                  <a:lnTo>
                    <a:pt x="3411" y="2007"/>
                  </a:lnTo>
                  <a:lnTo>
                    <a:pt x="3392" y="1999"/>
                  </a:lnTo>
                  <a:lnTo>
                    <a:pt x="3375" y="1992"/>
                  </a:lnTo>
                  <a:lnTo>
                    <a:pt x="3358" y="1983"/>
                  </a:lnTo>
                  <a:lnTo>
                    <a:pt x="3342" y="1974"/>
                  </a:lnTo>
                  <a:lnTo>
                    <a:pt x="3326" y="1965"/>
                  </a:lnTo>
                  <a:lnTo>
                    <a:pt x="3310" y="1954"/>
                  </a:lnTo>
                  <a:lnTo>
                    <a:pt x="3296" y="1943"/>
                  </a:lnTo>
                  <a:lnTo>
                    <a:pt x="3281" y="1931"/>
                  </a:lnTo>
                  <a:lnTo>
                    <a:pt x="3267" y="1919"/>
                  </a:lnTo>
                  <a:lnTo>
                    <a:pt x="3254" y="1905"/>
                  </a:lnTo>
                  <a:lnTo>
                    <a:pt x="3242" y="1891"/>
                  </a:lnTo>
                  <a:lnTo>
                    <a:pt x="3230" y="1877"/>
                  </a:lnTo>
                  <a:lnTo>
                    <a:pt x="3219" y="1862"/>
                  </a:lnTo>
                  <a:lnTo>
                    <a:pt x="3209" y="1847"/>
                  </a:lnTo>
                  <a:lnTo>
                    <a:pt x="3200" y="1831"/>
                  </a:lnTo>
                  <a:lnTo>
                    <a:pt x="3190" y="1815"/>
                  </a:lnTo>
                  <a:lnTo>
                    <a:pt x="3182" y="1797"/>
                  </a:lnTo>
                  <a:lnTo>
                    <a:pt x="3175" y="1780"/>
                  </a:lnTo>
                  <a:lnTo>
                    <a:pt x="3169" y="1762"/>
                  </a:lnTo>
                  <a:lnTo>
                    <a:pt x="3164" y="1745"/>
                  </a:lnTo>
                  <a:lnTo>
                    <a:pt x="3159" y="1726"/>
                  </a:lnTo>
                  <a:lnTo>
                    <a:pt x="3156" y="1708"/>
                  </a:lnTo>
                  <a:lnTo>
                    <a:pt x="3153" y="1688"/>
                  </a:lnTo>
                  <a:lnTo>
                    <a:pt x="3152" y="1669"/>
                  </a:lnTo>
                  <a:lnTo>
                    <a:pt x="3151" y="1650"/>
                  </a:lnTo>
                  <a:close/>
                  <a:moveTo>
                    <a:pt x="4345" y="2367"/>
                  </a:moveTo>
                  <a:lnTo>
                    <a:pt x="3293" y="3311"/>
                  </a:lnTo>
                  <a:lnTo>
                    <a:pt x="2182" y="3311"/>
                  </a:lnTo>
                  <a:lnTo>
                    <a:pt x="2182" y="2191"/>
                  </a:lnTo>
                  <a:lnTo>
                    <a:pt x="1798" y="2191"/>
                  </a:lnTo>
                  <a:lnTo>
                    <a:pt x="1798" y="3311"/>
                  </a:lnTo>
                  <a:lnTo>
                    <a:pt x="202" y="3311"/>
                  </a:lnTo>
                  <a:lnTo>
                    <a:pt x="202" y="3890"/>
                  </a:lnTo>
                  <a:lnTo>
                    <a:pt x="437" y="3890"/>
                  </a:lnTo>
                  <a:lnTo>
                    <a:pt x="170" y="4528"/>
                  </a:lnTo>
                  <a:lnTo>
                    <a:pt x="819" y="4528"/>
                  </a:lnTo>
                  <a:lnTo>
                    <a:pt x="1087" y="3890"/>
                  </a:lnTo>
                  <a:lnTo>
                    <a:pt x="1798" y="3890"/>
                  </a:lnTo>
                  <a:lnTo>
                    <a:pt x="1798" y="4528"/>
                  </a:lnTo>
                  <a:lnTo>
                    <a:pt x="2182" y="4528"/>
                  </a:lnTo>
                  <a:lnTo>
                    <a:pt x="2182" y="3890"/>
                  </a:lnTo>
                  <a:lnTo>
                    <a:pt x="2980" y="3890"/>
                  </a:lnTo>
                  <a:lnTo>
                    <a:pt x="3248" y="4528"/>
                  </a:lnTo>
                  <a:lnTo>
                    <a:pt x="3916" y="4528"/>
                  </a:lnTo>
                  <a:lnTo>
                    <a:pt x="3631" y="3848"/>
                  </a:lnTo>
                  <a:lnTo>
                    <a:pt x="3673" y="3808"/>
                  </a:lnTo>
                  <a:lnTo>
                    <a:pt x="4745" y="2783"/>
                  </a:lnTo>
                  <a:lnTo>
                    <a:pt x="4743" y="2761"/>
                  </a:lnTo>
                  <a:lnTo>
                    <a:pt x="4740" y="2740"/>
                  </a:lnTo>
                  <a:lnTo>
                    <a:pt x="4736" y="2718"/>
                  </a:lnTo>
                  <a:lnTo>
                    <a:pt x="4732" y="2698"/>
                  </a:lnTo>
                  <a:lnTo>
                    <a:pt x="4727" y="2678"/>
                  </a:lnTo>
                  <a:lnTo>
                    <a:pt x="4722" y="2659"/>
                  </a:lnTo>
                  <a:lnTo>
                    <a:pt x="4715" y="2641"/>
                  </a:lnTo>
                  <a:lnTo>
                    <a:pt x="4708" y="2622"/>
                  </a:lnTo>
                  <a:lnTo>
                    <a:pt x="4701" y="2604"/>
                  </a:lnTo>
                  <a:lnTo>
                    <a:pt x="4693" y="2588"/>
                  </a:lnTo>
                  <a:lnTo>
                    <a:pt x="4684" y="2571"/>
                  </a:lnTo>
                  <a:lnTo>
                    <a:pt x="4675" y="2556"/>
                  </a:lnTo>
                  <a:lnTo>
                    <a:pt x="4665" y="2541"/>
                  </a:lnTo>
                  <a:lnTo>
                    <a:pt x="4654" y="2526"/>
                  </a:lnTo>
                  <a:lnTo>
                    <a:pt x="4643" y="2512"/>
                  </a:lnTo>
                  <a:lnTo>
                    <a:pt x="4631" y="2498"/>
                  </a:lnTo>
                  <a:lnTo>
                    <a:pt x="4617" y="2486"/>
                  </a:lnTo>
                  <a:lnTo>
                    <a:pt x="4604" y="2474"/>
                  </a:lnTo>
                  <a:lnTo>
                    <a:pt x="4590" y="2462"/>
                  </a:lnTo>
                  <a:lnTo>
                    <a:pt x="4576" y="2451"/>
                  </a:lnTo>
                  <a:lnTo>
                    <a:pt x="4560" y="2441"/>
                  </a:lnTo>
                  <a:lnTo>
                    <a:pt x="4544" y="2431"/>
                  </a:lnTo>
                  <a:lnTo>
                    <a:pt x="4528" y="2422"/>
                  </a:lnTo>
                  <a:lnTo>
                    <a:pt x="4509" y="2413"/>
                  </a:lnTo>
                  <a:lnTo>
                    <a:pt x="4491" y="2405"/>
                  </a:lnTo>
                  <a:lnTo>
                    <a:pt x="4473" y="2398"/>
                  </a:lnTo>
                  <a:lnTo>
                    <a:pt x="4453" y="2391"/>
                  </a:lnTo>
                  <a:lnTo>
                    <a:pt x="4433" y="2385"/>
                  </a:lnTo>
                  <a:lnTo>
                    <a:pt x="4411" y="2380"/>
                  </a:lnTo>
                  <a:lnTo>
                    <a:pt x="4390" y="2375"/>
                  </a:lnTo>
                  <a:lnTo>
                    <a:pt x="4368" y="2371"/>
                  </a:lnTo>
                  <a:lnTo>
                    <a:pt x="4345" y="2367"/>
                  </a:lnTo>
                  <a:close/>
                  <a:moveTo>
                    <a:pt x="472" y="1367"/>
                  </a:moveTo>
                  <a:lnTo>
                    <a:pt x="1009" y="1367"/>
                  </a:lnTo>
                  <a:lnTo>
                    <a:pt x="1848" y="138"/>
                  </a:lnTo>
                  <a:lnTo>
                    <a:pt x="1717" y="102"/>
                  </a:lnTo>
                  <a:lnTo>
                    <a:pt x="472" y="1367"/>
                  </a:lnTo>
                  <a:close/>
                </a:path>
              </a:pathLst>
            </a:custGeom>
            <a:solidFill>
              <a:schemeClr val="bg1"/>
            </a:solidFill>
            <a:ln>
              <a:noFill/>
            </a:ln>
          </p:spPr>
          <p:txBody>
            <a:bodyPr wrap="square" anchor="ctr">
              <a:normAutofit fontScale="92500" lnSpcReduction="20000"/>
              <a:scene3d>
                <a:camera prst="orthographicFront"/>
                <a:lightRig rig="threePt" dir="t"/>
              </a:scene3d>
              <a:sp3d>
                <a:contourClr>
                  <a:srgbClr val="FFFFFF"/>
                </a:contourClr>
              </a:sp3d>
            </a:bodyPr>
            <a:lstStyle/>
            <a:p>
              <a:pPr algn="just">
                <a:defRPr/>
              </a:pPr>
              <a:endParaRPr lang="zh-CN" altLang="en-US" sz="2400">
                <a:solidFill>
                  <a:srgbClr val="FFFFFF"/>
                </a:solidFill>
              </a:endParaRPr>
            </a:p>
          </p:txBody>
        </p:sp>
        <p:sp>
          <p:nvSpPr>
            <p:cNvPr id="52" name="矩形 51"/>
            <p:cNvSpPr/>
            <p:nvPr>
              <p:custDataLst>
                <p:tags r:id="rId14"/>
              </p:custDataLst>
            </p:nvPr>
          </p:nvSpPr>
          <p:spPr>
            <a:xfrm>
              <a:off x="1374270" y="5308341"/>
              <a:ext cx="3695439" cy="554145"/>
            </a:xfrm>
            <a:prstGeom prst="rect">
              <a:avLst/>
            </a:prstGeom>
          </p:spPr>
          <p:txBody>
            <a:bodyPr wrap="square" anchor="ctr" anchorCtr="0">
              <a:normAutofit fontScale="92500"/>
            </a:bodyPr>
            <a:lstStyle/>
            <a:p>
              <a:pPr algn="just"/>
              <a:r>
                <a:rPr lang="en-US" altLang="zh-CN" sz="2400" b="1">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53" name="矩形 52"/>
            <p:cNvSpPr/>
            <p:nvPr>
              <p:custDataLst>
                <p:tags r:id="rId15"/>
              </p:custDataLst>
            </p:nvPr>
          </p:nvSpPr>
          <p:spPr>
            <a:xfrm>
              <a:off x="1393319" y="5731971"/>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54" name="组合 53"/>
          <p:cNvGrpSpPr/>
          <p:nvPr>
            <p:custDataLst>
              <p:tags r:id="rId6"/>
            </p:custDataLst>
          </p:nvPr>
        </p:nvGrpSpPr>
        <p:grpSpPr>
          <a:xfrm>
            <a:off x="1279316" y="5096186"/>
            <a:ext cx="4289857" cy="1167637"/>
            <a:chOff x="506508" y="6410489"/>
            <a:chExt cx="4563202" cy="1242037"/>
          </a:xfrm>
        </p:grpSpPr>
        <p:sp>
          <p:nvSpPr>
            <p:cNvPr id="55" name="椭圆 54"/>
            <p:cNvSpPr/>
            <p:nvPr>
              <p:custDataLst>
                <p:tags r:id="rId8"/>
              </p:custDataLst>
            </p:nvPr>
          </p:nvSpPr>
          <p:spPr>
            <a:xfrm>
              <a:off x="506508" y="650505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56" name="KSO_Shape"/>
            <p:cNvSpPr/>
            <p:nvPr>
              <p:custDataLst>
                <p:tags r:id="rId9"/>
              </p:custDataLst>
            </p:nvPr>
          </p:nvSpPr>
          <p:spPr bwMode="auto">
            <a:xfrm>
              <a:off x="743309" y="6671048"/>
              <a:ext cx="326177" cy="433938"/>
            </a:xfrm>
            <a:custGeom>
              <a:avLst/>
              <a:gdLst>
                <a:gd name="T0" fmla="*/ 2147483646 w 4721"/>
                <a:gd name="T1" fmla="*/ 2147483646 h 6273"/>
                <a:gd name="T2" fmla="*/ 2147483646 w 4721"/>
                <a:gd name="T3" fmla="*/ 2147483646 h 6273"/>
                <a:gd name="T4" fmla="*/ 2147483646 w 4721"/>
                <a:gd name="T5" fmla="*/ 2147483646 h 6273"/>
                <a:gd name="T6" fmla="*/ 2147483646 w 4721"/>
                <a:gd name="T7" fmla="*/ 2147483646 h 6273"/>
                <a:gd name="T8" fmla="*/ 2147483646 w 4721"/>
                <a:gd name="T9" fmla="*/ 2147483646 h 6273"/>
                <a:gd name="T10" fmla="*/ 2147483646 w 4721"/>
                <a:gd name="T11" fmla="*/ 2147483646 h 6273"/>
                <a:gd name="T12" fmla="*/ 2147483646 w 4721"/>
                <a:gd name="T13" fmla="*/ 2147483646 h 6273"/>
                <a:gd name="T14" fmla="*/ 2147483646 w 4721"/>
                <a:gd name="T15" fmla="*/ 2147483646 h 6273"/>
                <a:gd name="T16" fmla="*/ 2147483646 w 4721"/>
                <a:gd name="T17" fmla="*/ 2147483646 h 6273"/>
                <a:gd name="T18" fmla="*/ 2147483646 w 4721"/>
                <a:gd name="T19" fmla="*/ 1008274319 h 6273"/>
                <a:gd name="T20" fmla="*/ 2147483646 w 4721"/>
                <a:gd name="T21" fmla="*/ 28035660 h 6273"/>
                <a:gd name="T22" fmla="*/ 2147483646 w 4721"/>
                <a:gd name="T23" fmla="*/ 336060768 h 6273"/>
                <a:gd name="T24" fmla="*/ 2147483646 w 4721"/>
                <a:gd name="T25" fmla="*/ 2072528245 h 6273"/>
                <a:gd name="T26" fmla="*/ 2147483646 w 4721"/>
                <a:gd name="T27" fmla="*/ 2147483646 h 6273"/>
                <a:gd name="T28" fmla="*/ 2147483646 w 4721"/>
                <a:gd name="T29" fmla="*/ 2147483646 h 6273"/>
                <a:gd name="T30" fmla="*/ 2147483646 w 4721"/>
                <a:gd name="T31" fmla="*/ 2147483646 h 6273"/>
                <a:gd name="T32" fmla="*/ 2147483646 w 4721"/>
                <a:gd name="T33" fmla="*/ 2147483646 h 6273"/>
                <a:gd name="T34" fmla="*/ 2147483646 w 4721"/>
                <a:gd name="T35" fmla="*/ 2147483646 h 6273"/>
                <a:gd name="T36" fmla="*/ 2147483646 w 4721"/>
                <a:gd name="T37" fmla="*/ 2147483646 h 6273"/>
                <a:gd name="T38" fmla="*/ 2147483646 w 4721"/>
                <a:gd name="T39" fmla="*/ 2147483646 h 6273"/>
                <a:gd name="T40" fmla="*/ 1005248657 w 4721"/>
                <a:gd name="T41" fmla="*/ 2147483646 h 6273"/>
                <a:gd name="T42" fmla="*/ 195493098 w 4721"/>
                <a:gd name="T43" fmla="*/ 2147483646 h 6273"/>
                <a:gd name="T44" fmla="*/ 2147483646 w 4721"/>
                <a:gd name="T45" fmla="*/ 2147483646 h 6273"/>
                <a:gd name="T46" fmla="*/ 2147483646 w 4721"/>
                <a:gd name="T47" fmla="*/ 2147483646 h 6273"/>
                <a:gd name="T48" fmla="*/ 2147483646 w 4721"/>
                <a:gd name="T49" fmla="*/ 2147483646 h 6273"/>
                <a:gd name="T50" fmla="*/ 2147483646 w 4721"/>
                <a:gd name="T51" fmla="*/ 2147483646 h 6273"/>
                <a:gd name="T52" fmla="*/ 2147483646 w 4721"/>
                <a:gd name="T53" fmla="*/ 2147483646 h 6273"/>
                <a:gd name="T54" fmla="*/ 2147483646 w 4721"/>
                <a:gd name="T55" fmla="*/ 2147483646 h 6273"/>
                <a:gd name="T56" fmla="*/ 2147483646 w 4721"/>
                <a:gd name="T57" fmla="*/ 2147483646 h 6273"/>
                <a:gd name="T58" fmla="*/ 2147483646 w 4721"/>
                <a:gd name="T59" fmla="*/ 2147483646 h 6273"/>
                <a:gd name="T60" fmla="*/ 2147483646 w 4721"/>
                <a:gd name="T61" fmla="*/ 2147483646 h 6273"/>
                <a:gd name="T62" fmla="*/ 2147483646 w 4721"/>
                <a:gd name="T63" fmla="*/ 2147483646 h 6273"/>
                <a:gd name="T64" fmla="*/ 2147483646 w 4721"/>
                <a:gd name="T65" fmla="*/ 2147483646 h 6273"/>
                <a:gd name="T66" fmla="*/ 2147483646 w 4721"/>
                <a:gd name="T67" fmla="*/ 2147483646 h 6273"/>
                <a:gd name="T68" fmla="*/ 2147483646 w 4721"/>
                <a:gd name="T69" fmla="*/ 2147483646 h 6273"/>
                <a:gd name="T70" fmla="*/ 2147483646 w 4721"/>
                <a:gd name="T71" fmla="*/ 2147483646 h 6273"/>
                <a:gd name="T72" fmla="*/ 2147483646 w 4721"/>
                <a:gd name="T73" fmla="*/ 2147483646 h 6273"/>
                <a:gd name="T74" fmla="*/ 2147483646 w 4721"/>
                <a:gd name="T75" fmla="*/ 2147483646 h 6273"/>
                <a:gd name="T76" fmla="*/ 2147483646 w 4721"/>
                <a:gd name="T77" fmla="*/ 2147483646 h 6273"/>
                <a:gd name="T78" fmla="*/ 2147483646 w 4721"/>
                <a:gd name="T79" fmla="*/ 2147483646 h 6273"/>
                <a:gd name="T80" fmla="*/ 2147483646 w 4721"/>
                <a:gd name="T81" fmla="*/ 2147483646 h 6273"/>
                <a:gd name="T82" fmla="*/ 2147483646 w 4721"/>
                <a:gd name="T83" fmla="*/ 2147483646 h 6273"/>
                <a:gd name="T84" fmla="*/ 2147483646 w 4721"/>
                <a:gd name="T85" fmla="*/ 2147483646 h 6273"/>
                <a:gd name="T86" fmla="*/ 2147483646 w 4721"/>
                <a:gd name="T87" fmla="*/ 2147483646 h 6273"/>
                <a:gd name="T88" fmla="*/ 2147483646 w 4721"/>
                <a:gd name="T89" fmla="*/ 2147483646 h 6273"/>
                <a:gd name="T90" fmla="*/ 2147483646 w 4721"/>
                <a:gd name="T91" fmla="*/ 2147483646 h 6273"/>
                <a:gd name="T92" fmla="*/ 2147483646 w 4721"/>
                <a:gd name="T93" fmla="*/ 2147483646 h 6273"/>
                <a:gd name="T94" fmla="*/ 2147483646 w 4721"/>
                <a:gd name="T95" fmla="*/ 2147483646 h 6273"/>
                <a:gd name="T96" fmla="*/ 2147483646 w 4721"/>
                <a:gd name="T97" fmla="*/ 2147483646 h 6273"/>
                <a:gd name="T98" fmla="*/ 2147483646 w 4721"/>
                <a:gd name="T99" fmla="*/ 2147483646 h 6273"/>
                <a:gd name="T100" fmla="*/ 2147483646 w 4721"/>
                <a:gd name="T101" fmla="*/ 2147483646 h 6273"/>
                <a:gd name="T102" fmla="*/ 2147483646 w 4721"/>
                <a:gd name="T103" fmla="*/ 2147483646 h 6273"/>
                <a:gd name="T104" fmla="*/ 2147483646 w 4721"/>
                <a:gd name="T105" fmla="*/ 2147483646 h 6273"/>
                <a:gd name="T106" fmla="*/ 2147483646 w 4721"/>
                <a:gd name="T107" fmla="*/ 2147483646 h 6273"/>
                <a:gd name="T108" fmla="*/ 2147483646 w 4721"/>
                <a:gd name="T109" fmla="*/ 2147483646 h 6273"/>
                <a:gd name="T110" fmla="*/ 2147483646 w 4721"/>
                <a:gd name="T111" fmla="*/ 2147483646 h 6273"/>
                <a:gd name="T112" fmla="*/ 2147483646 w 4721"/>
                <a:gd name="T113" fmla="*/ 2147483646 h 6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721" h="6273">
                  <a:moveTo>
                    <a:pt x="4721" y="2338"/>
                  </a:moveTo>
                  <a:lnTo>
                    <a:pt x="4714" y="2338"/>
                  </a:lnTo>
                  <a:lnTo>
                    <a:pt x="4713" y="2277"/>
                  </a:lnTo>
                  <a:lnTo>
                    <a:pt x="4710" y="2217"/>
                  </a:lnTo>
                  <a:lnTo>
                    <a:pt x="4705" y="2157"/>
                  </a:lnTo>
                  <a:lnTo>
                    <a:pt x="4701" y="2098"/>
                  </a:lnTo>
                  <a:lnTo>
                    <a:pt x="4693" y="2039"/>
                  </a:lnTo>
                  <a:lnTo>
                    <a:pt x="4685" y="1981"/>
                  </a:lnTo>
                  <a:lnTo>
                    <a:pt x="4674" y="1923"/>
                  </a:lnTo>
                  <a:lnTo>
                    <a:pt x="4663" y="1866"/>
                  </a:lnTo>
                  <a:lnTo>
                    <a:pt x="4650" y="1809"/>
                  </a:lnTo>
                  <a:lnTo>
                    <a:pt x="4637" y="1753"/>
                  </a:lnTo>
                  <a:lnTo>
                    <a:pt x="4621" y="1697"/>
                  </a:lnTo>
                  <a:lnTo>
                    <a:pt x="4604" y="1642"/>
                  </a:lnTo>
                  <a:lnTo>
                    <a:pt x="4586" y="1587"/>
                  </a:lnTo>
                  <a:lnTo>
                    <a:pt x="4567" y="1533"/>
                  </a:lnTo>
                  <a:lnTo>
                    <a:pt x="4546" y="1479"/>
                  </a:lnTo>
                  <a:lnTo>
                    <a:pt x="4525" y="1427"/>
                  </a:lnTo>
                  <a:lnTo>
                    <a:pt x="4501" y="1374"/>
                  </a:lnTo>
                  <a:lnTo>
                    <a:pt x="4477" y="1323"/>
                  </a:lnTo>
                  <a:lnTo>
                    <a:pt x="4452" y="1273"/>
                  </a:lnTo>
                  <a:lnTo>
                    <a:pt x="4424" y="1222"/>
                  </a:lnTo>
                  <a:lnTo>
                    <a:pt x="4397" y="1173"/>
                  </a:lnTo>
                  <a:lnTo>
                    <a:pt x="4368" y="1125"/>
                  </a:lnTo>
                  <a:lnTo>
                    <a:pt x="4337" y="1077"/>
                  </a:lnTo>
                  <a:lnTo>
                    <a:pt x="4307" y="1030"/>
                  </a:lnTo>
                  <a:lnTo>
                    <a:pt x="4275" y="984"/>
                  </a:lnTo>
                  <a:lnTo>
                    <a:pt x="4240" y="938"/>
                  </a:lnTo>
                  <a:lnTo>
                    <a:pt x="4206" y="893"/>
                  </a:lnTo>
                  <a:lnTo>
                    <a:pt x="4171" y="850"/>
                  </a:lnTo>
                  <a:lnTo>
                    <a:pt x="4134" y="808"/>
                  </a:lnTo>
                  <a:lnTo>
                    <a:pt x="4097" y="765"/>
                  </a:lnTo>
                  <a:lnTo>
                    <a:pt x="4059" y="724"/>
                  </a:lnTo>
                  <a:lnTo>
                    <a:pt x="4020" y="684"/>
                  </a:lnTo>
                  <a:lnTo>
                    <a:pt x="3979" y="645"/>
                  </a:lnTo>
                  <a:lnTo>
                    <a:pt x="3937" y="606"/>
                  </a:lnTo>
                  <a:lnTo>
                    <a:pt x="3895" y="570"/>
                  </a:lnTo>
                  <a:lnTo>
                    <a:pt x="3853" y="533"/>
                  </a:lnTo>
                  <a:lnTo>
                    <a:pt x="3808" y="498"/>
                  </a:lnTo>
                  <a:lnTo>
                    <a:pt x="3764" y="464"/>
                  </a:lnTo>
                  <a:lnTo>
                    <a:pt x="3718" y="430"/>
                  </a:lnTo>
                  <a:lnTo>
                    <a:pt x="3671" y="399"/>
                  </a:lnTo>
                  <a:lnTo>
                    <a:pt x="3624" y="368"/>
                  </a:lnTo>
                  <a:lnTo>
                    <a:pt x="3576" y="338"/>
                  </a:lnTo>
                  <a:lnTo>
                    <a:pt x="3527" y="309"/>
                  </a:lnTo>
                  <a:lnTo>
                    <a:pt x="3478" y="282"/>
                  </a:lnTo>
                  <a:lnTo>
                    <a:pt x="3428" y="256"/>
                  </a:lnTo>
                  <a:lnTo>
                    <a:pt x="3378" y="231"/>
                  </a:lnTo>
                  <a:lnTo>
                    <a:pt x="3325" y="207"/>
                  </a:lnTo>
                  <a:lnTo>
                    <a:pt x="3274" y="184"/>
                  </a:lnTo>
                  <a:lnTo>
                    <a:pt x="3220" y="162"/>
                  </a:lnTo>
                  <a:lnTo>
                    <a:pt x="3166" y="141"/>
                  </a:lnTo>
                  <a:lnTo>
                    <a:pt x="3113" y="123"/>
                  </a:lnTo>
                  <a:lnTo>
                    <a:pt x="3058" y="105"/>
                  </a:lnTo>
                  <a:lnTo>
                    <a:pt x="3003" y="89"/>
                  </a:lnTo>
                  <a:lnTo>
                    <a:pt x="2947" y="74"/>
                  </a:lnTo>
                  <a:lnTo>
                    <a:pt x="2890" y="60"/>
                  </a:lnTo>
                  <a:lnTo>
                    <a:pt x="2833" y="48"/>
                  </a:lnTo>
                  <a:lnTo>
                    <a:pt x="2776" y="36"/>
                  </a:lnTo>
                  <a:lnTo>
                    <a:pt x="2717" y="27"/>
                  </a:lnTo>
                  <a:lnTo>
                    <a:pt x="2659" y="19"/>
                  </a:lnTo>
                  <a:lnTo>
                    <a:pt x="2601" y="12"/>
                  </a:lnTo>
                  <a:lnTo>
                    <a:pt x="2541" y="7"/>
                  </a:lnTo>
                  <a:lnTo>
                    <a:pt x="2482" y="3"/>
                  </a:lnTo>
                  <a:lnTo>
                    <a:pt x="2421" y="1"/>
                  </a:lnTo>
                  <a:lnTo>
                    <a:pt x="2361" y="0"/>
                  </a:lnTo>
                  <a:lnTo>
                    <a:pt x="2300" y="1"/>
                  </a:lnTo>
                  <a:lnTo>
                    <a:pt x="2240" y="3"/>
                  </a:lnTo>
                  <a:lnTo>
                    <a:pt x="2180" y="7"/>
                  </a:lnTo>
                  <a:lnTo>
                    <a:pt x="2121" y="12"/>
                  </a:lnTo>
                  <a:lnTo>
                    <a:pt x="2063" y="19"/>
                  </a:lnTo>
                  <a:lnTo>
                    <a:pt x="2003" y="27"/>
                  </a:lnTo>
                  <a:lnTo>
                    <a:pt x="1946" y="36"/>
                  </a:lnTo>
                  <a:lnTo>
                    <a:pt x="1888" y="48"/>
                  </a:lnTo>
                  <a:lnTo>
                    <a:pt x="1832" y="60"/>
                  </a:lnTo>
                  <a:lnTo>
                    <a:pt x="1775" y="74"/>
                  </a:lnTo>
                  <a:lnTo>
                    <a:pt x="1719" y="89"/>
                  </a:lnTo>
                  <a:lnTo>
                    <a:pt x="1664" y="105"/>
                  </a:lnTo>
                  <a:lnTo>
                    <a:pt x="1609" y="123"/>
                  </a:lnTo>
                  <a:lnTo>
                    <a:pt x="1554" y="141"/>
                  </a:lnTo>
                  <a:lnTo>
                    <a:pt x="1500" y="162"/>
                  </a:lnTo>
                  <a:lnTo>
                    <a:pt x="1448" y="184"/>
                  </a:lnTo>
                  <a:lnTo>
                    <a:pt x="1395" y="207"/>
                  </a:lnTo>
                  <a:lnTo>
                    <a:pt x="1344" y="231"/>
                  </a:lnTo>
                  <a:lnTo>
                    <a:pt x="1294" y="256"/>
                  </a:lnTo>
                  <a:lnTo>
                    <a:pt x="1243" y="282"/>
                  </a:lnTo>
                  <a:lnTo>
                    <a:pt x="1193" y="309"/>
                  </a:lnTo>
                  <a:lnTo>
                    <a:pt x="1145" y="338"/>
                  </a:lnTo>
                  <a:lnTo>
                    <a:pt x="1096" y="368"/>
                  </a:lnTo>
                  <a:lnTo>
                    <a:pt x="1049" y="399"/>
                  </a:lnTo>
                  <a:lnTo>
                    <a:pt x="1003" y="430"/>
                  </a:lnTo>
                  <a:lnTo>
                    <a:pt x="958" y="464"/>
                  </a:lnTo>
                  <a:lnTo>
                    <a:pt x="912" y="498"/>
                  </a:lnTo>
                  <a:lnTo>
                    <a:pt x="869" y="533"/>
                  </a:lnTo>
                  <a:lnTo>
                    <a:pt x="825" y="570"/>
                  </a:lnTo>
                  <a:lnTo>
                    <a:pt x="783" y="606"/>
                  </a:lnTo>
                  <a:lnTo>
                    <a:pt x="742" y="645"/>
                  </a:lnTo>
                  <a:lnTo>
                    <a:pt x="702" y="684"/>
                  </a:lnTo>
                  <a:lnTo>
                    <a:pt x="662" y="724"/>
                  </a:lnTo>
                  <a:lnTo>
                    <a:pt x="624" y="765"/>
                  </a:lnTo>
                  <a:lnTo>
                    <a:pt x="586" y="808"/>
                  </a:lnTo>
                  <a:lnTo>
                    <a:pt x="550" y="850"/>
                  </a:lnTo>
                  <a:lnTo>
                    <a:pt x="514" y="893"/>
                  </a:lnTo>
                  <a:lnTo>
                    <a:pt x="480" y="938"/>
                  </a:lnTo>
                  <a:lnTo>
                    <a:pt x="447" y="984"/>
                  </a:lnTo>
                  <a:lnTo>
                    <a:pt x="414" y="1030"/>
                  </a:lnTo>
                  <a:lnTo>
                    <a:pt x="383" y="1077"/>
                  </a:lnTo>
                  <a:lnTo>
                    <a:pt x="353" y="1125"/>
                  </a:lnTo>
                  <a:lnTo>
                    <a:pt x="324" y="1173"/>
                  </a:lnTo>
                  <a:lnTo>
                    <a:pt x="296" y="1222"/>
                  </a:lnTo>
                  <a:lnTo>
                    <a:pt x="269" y="1273"/>
                  </a:lnTo>
                  <a:lnTo>
                    <a:pt x="244" y="1323"/>
                  </a:lnTo>
                  <a:lnTo>
                    <a:pt x="220" y="1374"/>
                  </a:lnTo>
                  <a:lnTo>
                    <a:pt x="197" y="1427"/>
                  </a:lnTo>
                  <a:lnTo>
                    <a:pt x="174" y="1479"/>
                  </a:lnTo>
                  <a:lnTo>
                    <a:pt x="153" y="1533"/>
                  </a:lnTo>
                  <a:lnTo>
                    <a:pt x="134" y="1587"/>
                  </a:lnTo>
                  <a:lnTo>
                    <a:pt x="117" y="1642"/>
                  </a:lnTo>
                  <a:lnTo>
                    <a:pt x="100" y="1697"/>
                  </a:lnTo>
                  <a:lnTo>
                    <a:pt x="84" y="1753"/>
                  </a:lnTo>
                  <a:lnTo>
                    <a:pt x="70" y="1809"/>
                  </a:lnTo>
                  <a:lnTo>
                    <a:pt x="57" y="1866"/>
                  </a:lnTo>
                  <a:lnTo>
                    <a:pt x="46" y="1923"/>
                  </a:lnTo>
                  <a:lnTo>
                    <a:pt x="36" y="1981"/>
                  </a:lnTo>
                  <a:lnTo>
                    <a:pt x="28" y="2039"/>
                  </a:lnTo>
                  <a:lnTo>
                    <a:pt x="21" y="2098"/>
                  </a:lnTo>
                  <a:lnTo>
                    <a:pt x="15" y="2157"/>
                  </a:lnTo>
                  <a:lnTo>
                    <a:pt x="11" y="2217"/>
                  </a:lnTo>
                  <a:lnTo>
                    <a:pt x="8" y="2277"/>
                  </a:lnTo>
                  <a:lnTo>
                    <a:pt x="7" y="2338"/>
                  </a:lnTo>
                  <a:lnTo>
                    <a:pt x="0" y="2338"/>
                  </a:lnTo>
                  <a:lnTo>
                    <a:pt x="6" y="2346"/>
                  </a:lnTo>
                  <a:lnTo>
                    <a:pt x="6" y="2355"/>
                  </a:lnTo>
                  <a:lnTo>
                    <a:pt x="13" y="2355"/>
                  </a:lnTo>
                  <a:lnTo>
                    <a:pt x="1740" y="4844"/>
                  </a:lnTo>
                  <a:lnTo>
                    <a:pt x="1286" y="4844"/>
                  </a:lnTo>
                  <a:lnTo>
                    <a:pt x="1286" y="6273"/>
                  </a:lnTo>
                  <a:lnTo>
                    <a:pt x="3412" y="6273"/>
                  </a:lnTo>
                  <a:lnTo>
                    <a:pt x="3412" y="4844"/>
                  </a:lnTo>
                  <a:lnTo>
                    <a:pt x="2981" y="4844"/>
                  </a:lnTo>
                  <a:lnTo>
                    <a:pt x="4709" y="2355"/>
                  </a:lnTo>
                  <a:lnTo>
                    <a:pt x="4714" y="2355"/>
                  </a:lnTo>
                  <a:lnTo>
                    <a:pt x="4714" y="2347"/>
                  </a:lnTo>
                  <a:lnTo>
                    <a:pt x="4721" y="2338"/>
                  </a:lnTo>
                  <a:close/>
                  <a:moveTo>
                    <a:pt x="1964" y="4844"/>
                  </a:moveTo>
                  <a:lnTo>
                    <a:pt x="239" y="2355"/>
                  </a:lnTo>
                  <a:lnTo>
                    <a:pt x="1288" y="2355"/>
                  </a:lnTo>
                  <a:lnTo>
                    <a:pt x="2052" y="4844"/>
                  </a:lnTo>
                  <a:lnTo>
                    <a:pt x="1964" y="4844"/>
                  </a:lnTo>
                  <a:close/>
                  <a:moveTo>
                    <a:pt x="2266" y="4844"/>
                  </a:moveTo>
                  <a:lnTo>
                    <a:pt x="2243" y="4844"/>
                  </a:lnTo>
                  <a:lnTo>
                    <a:pt x="1480" y="2355"/>
                  </a:lnTo>
                  <a:lnTo>
                    <a:pt x="2266" y="2355"/>
                  </a:lnTo>
                  <a:lnTo>
                    <a:pt x="2266" y="4844"/>
                  </a:lnTo>
                  <a:close/>
                  <a:moveTo>
                    <a:pt x="1256" y="2250"/>
                  </a:moveTo>
                  <a:lnTo>
                    <a:pt x="184" y="2250"/>
                  </a:lnTo>
                  <a:lnTo>
                    <a:pt x="187" y="2206"/>
                  </a:lnTo>
                  <a:lnTo>
                    <a:pt x="190" y="2162"/>
                  </a:lnTo>
                  <a:lnTo>
                    <a:pt x="193" y="2119"/>
                  </a:lnTo>
                  <a:lnTo>
                    <a:pt x="198" y="2077"/>
                  </a:lnTo>
                  <a:lnTo>
                    <a:pt x="203" y="2035"/>
                  </a:lnTo>
                  <a:lnTo>
                    <a:pt x="208" y="1994"/>
                  </a:lnTo>
                  <a:lnTo>
                    <a:pt x="215" y="1953"/>
                  </a:lnTo>
                  <a:lnTo>
                    <a:pt x="222" y="1913"/>
                  </a:lnTo>
                  <a:lnTo>
                    <a:pt x="230" y="1873"/>
                  </a:lnTo>
                  <a:lnTo>
                    <a:pt x="238" y="1834"/>
                  </a:lnTo>
                  <a:lnTo>
                    <a:pt x="247" y="1795"/>
                  </a:lnTo>
                  <a:lnTo>
                    <a:pt x="257" y="1757"/>
                  </a:lnTo>
                  <a:lnTo>
                    <a:pt x="267" y="1719"/>
                  </a:lnTo>
                  <a:lnTo>
                    <a:pt x="278" y="1683"/>
                  </a:lnTo>
                  <a:lnTo>
                    <a:pt x="289" y="1646"/>
                  </a:lnTo>
                  <a:lnTo>
                    <a:pt x="301" y="1611"/>
                  </a:lnTo>
                  <a:lnTo>
                    <a:pt x="326" y="1540"/>
                  </a:lnTo>
                  <a:lnTo>
                    <a:pt x="353" y="1473"/>
                  </a:lnTo>
                  <a:lnTo>
                    <a:pt x="383" y="1406"/>
                  </a:lnTo>
                  <a:lnTo>
                    <a:pt x="414" y="1342"/>
                  </a:lnTo>
                  <a:lnTo>
                    <a:pt x="447" y="1281"/>
                  </a:lnTo>
                  <a:lnTo>
                    <a:pt x="481" y="1221"/>
                  </a:lnTo>
                  <a:lnTo>
                    <a:pt x="518" y="1163"/>
                  </a:lnTo>
                  <a:lnTo>
                    <a:pt x="556" y="1107"/>
                  </a:lnTo>
                  <a:lnTo>
                    <a:pt x="594" y="1053"/>
                  </a:lnTo>
                  <a:lnTo>
                    <a:pt x="636" y="1001"/>
                  </a:lnTo>
                  <a:lnTo>
                    <a:pt x="677" y="950"/>
                  </a:lnTo>
                  <a:lnTo>
                    <a:pt x="719" y="901"/>
                  </a:lnTo>
                  <a:lnTo>
                    <a:pt x="764" y="854"/>
                  </a:lnTo>
                  <a:lnTo>
                    <a:pt x="808" y="810"/>
                  </a:lnTo>
                  <a:lnTo>
                    <a:pt x="854" y="766"/>
                  </a:lnTo>
                  <a:lnTo>
                    <a:pt x="901" y="724"/>
                  </a:lnTo>
                  <a:lnTo>
                    <a:pt x="947" y="684"/>
                  </a:lnTo>
                  <a:lnTo>
                    <a:pt x="995" y="646"/>
                  </a:lnTo>
                  <a:lnTo>
                    <a:pt x="1043" y="609"/>
                  </a:lnTo>
                  <a:lnTo>
                    <a:pt x="1091" y="573"/>
                  </a:lnTo>
                  <a:lnTo>
                    <a:pt x="1141" y="540"/>
                  </a:lnTo>
                  <a:lnTo>
                    <a:pt x="1190" y="507"/>
                  </a:lnTo>
                  <a:lnTo>
                    <a:pt x="1239" y="476"/>
                  </a:lnTo>
                  <a:lnTo>
                    <a:pt x="1288" y="448"/>
                  </a:lnTo>
                  <a:lnTo>
                    <a:pt x="1337" y="419"/>
                  </a:lnTo>
                  <a:lnTo>
                    <a:pt x="1386" y="393"/>
                  </a:lnTo>
                  <a:lnTo>
                    <a:pt x="1435" y="367"/>
                  </a:lnTo>
                  <a:lnTo>
                    <a:pt x="1484" y="343"/>
                  </a:lnTo>
                  <a:lnTo>
                    <a:pt x="1532" y="320"/>
                  </a:lnTo>
                  <a:lnTo>
                    <a:pt x="1579" y="299"/>
                  </a:lnTo>
                  <a:lnTo>
                    <a:pt x="1626" y="279"/>
                  </a:lnTo>
                  <a:lnTo>
                    <a:pt x="1673" y="259"/>
                  </a:lnTo>
                  <a:lnTo>
                    <a:pt x="1718" y="241"/>
                  </a:lnTo>
                  <a:lnTo>
                    <a:pt x="1762" y="224"/>
                  </a:lnTo>
                  <a:lnTo>
                    <a:pt x="1848" y="193"/>
                  </a:lnTo>
                  <a:lnTo>
                    <a:pt x="1929" y="167"/>
                  </a:lnTo>
                  <a:lnTo>
                    <a:pt x="2005" y="144"/>
                  </a:lnTo>
                  <a:lnTo>
                    <a:pt x="2075" y="125"/>
                  </a:lnTo>
                  <a:lnTo>
                    <a:pt x="2138" y="109"/>
                  </a:lnTo>
                  <a:lnTo>
                    <a:pt x="2193" y="97"/>
                  </a:lnTo>
                  <a:lnTo>
                    <a:pt x="2240" y="87"/>
                  </a:lnTo>
                  <a:lnTo>
                    <a:pt x="2305" y="75"/>
                  </a:lnTo>
                  <a:lnTo>
                    <a:pt x="2328" y="71"/>
                  </a:lnTo>
                  <a:lnTo>
                    <a:pt x="2271" y="108"/>
                  </a:lnTo>
                  <a:lnTo>
                    <a:pt x="2215" y="147"/>
                  </a:lnTo>
                  <a:lnTo>
                    <a:pt x="2160" y="187"/>
                  </a:lnTo>
                  <a:lnTo>
                    <a:pt x="2108" y="227"/>
                  </a:lnTo>
                  <a:lnTo>
                    <a:pt x="2058" y="267"/>
                  </a:lnTo>
                  <a:lnTo>
                    <a:pt x="2010" y="308"/>
                  </a:lnTo>
                  <a:lnTo>
                    <a:pt x="1964" y="351"/>
                  </a:lnTo>
                  <a:lnTo>
                    <a:pt x="1920" y="393"/>
                  </a:lnTo>
                  <a:lnTo>
                    <a:pt x="1878" y="436"/>
                  </a:lnTo>
                  <a:lnTo>
                    <a:pt x="1836" y="480"/>
                  </a:lnTo>
                  <a:lnTo>
                    <a:pt x="1798" y="523"/>
                  </a:lnTo>
                  <a:lnTo>
                    <a:pt x="1760" y="568"/>
                  </a:lnTo>
                  <a:lnTo>
                    <a:pt x="1724" y="612"/>
                  </a:lnTo>
                  <a:lnTo>
                    <a:pt x="1691" y="657"/>
                  </a:lnTo>
                  <a:lnTo>
                    <a:pt x="1658" y="702"/>
                  </a:lnTo>
                  <a:lnTo>
                    <a:pt x="1628" y="747"/>
                  </a:lnTo>
                  <a:lnTo>
                    <a:pt x="1599" y="793"/>
                  </a:lnTo>
                  <a:lnTo>
                    <a:pt x="1571" y="838"/>
                  </a:lnTo>
                  <a:lnTo>
                    <a:pt x="1545" y="883"/>
                  </a:lnTo>
                  <a:lnTo>
                    <a:pt x="1520" y="929"/>
                  </a:lnTo>
                  <a:lnTo>
                    <a:pt x="1497" y="974"/>
                  </a:lnTo>
                  <a:lnTo>
                    <a:pt x="1474" y="1020"/>
                  </a:lnTo>
                  <a:lnTo>
                    <a:pt x="1454" y="1065"/>
                  </a:lnTo>
                  <a:lnTo>
                    <a:pt x="1434" y="1110"/>
                  </a:lnTo>
                  <a:lnTo>
                    <a:pt x="1416" y="1155"/>
                  </a:lnTo>
                  <a:lnTo>
                    <a:pt x="1399" y="1200"/>
                  </a:lnTo>
                  <a:lnTo>
                    <a:pt x="1383" y="1244"/>
                  </a:lnTo>
                  <a:lnTo>
                    <a:pt x="1368" y="1288"/>
                  </a:lnTo>
                  <a:lnTo>
                    <a:pt x="1354" y="1331"/>
                  </a:lnTo>
                  <a:lnTo>
                    <a:pt x="1342" y="1374"/>
                  </a:lnTo>
                  <a:lnTo>
                    <a:pt x="1329" y="1417"/>
                  </a:lnTo>
                  <a:lnTo>
                    <a:pt x="1319" y="1459"/>
                  </a:lnTo>
                  <a:lnTo>
                    <a:pt x="1309" y="1500"/>
                  </a:lnTo>
                  <a:lnTo>
                    <a:pt x="1299" y="1541"/>
                  </a:lnTo>
                  <a:lnTo>
                    <a:pt x="1285" y="1621"/>
                  </a:lnTo>
                  <a:lnTo>
                    <a:pt x="1272" y="1698"/>
                  </a:lnTo>
                  <a:lnTo>
                    <a:pt x="1262" y="1771"/>
                  </a:lnTo>
                  <a:lnTo>
                    <a:pt x="1255" y="1839"/>
                  </a:lnTo>
                  <a:lnTo>
                    <a:pt x="1250" y="1905"/>
                  </a:lnTo>
                  <a:lnTo>
                    <a:pt x="1247" y="1966"/>
                  </a:lnTo>
                  <a:lnTo>
                    <a:pt x="1246" y="2021"/>
                  </a:lnTo>
                  <a:lnTo>
                    <a:pt x="1246" y="2073"/>
                  </a:lnTo>
                  <a:lnTo>
                    <a:pt x="1247" y="2117"/>
                  </a:lnTo>
                  <a:lnTo>
                    <a:pt x="1248" y="2156"/>
                  </a:lnTo>
                  <a:lnTo>
                    <a:pt x="1250" y="2189"/>
                  </a:lnTo>
                  <a:lnTo>
                    <a:pt x="1254" y="2235"/>
                  </a:lnTo>
                  <a:lnTo>
                    <a:pt x="1256" y="2250"/>
                  </a:lnTo>
                  <a:close/>
                  <a:moveTo>
                    <a:pt x="2363" y="106"/>
                  </a:moveTo>
                  <a:lnTo>
                    <a:pt x="2363" y="106"/>
                  </a:lnTo>
                  <a:lnTo>
                    <a:pt x="2412" y="133"/>
                  </a:lnTo>
                  <a:lnTo>
                    <a:pt x="2460" y="163"/>
                  </a:lnTo>
                  <a:lnTo>
                    <a:pt x="2506" y="194"/>
                  </a:lnTo>
                  <a:lnTo>
                    <a:pt x="2550" y="227"/>
                  </a:lnTo>
                  <a:lnTo>
                    <a:pt x="2593" y="260"/>
                  </a:lnTo>
                  <a:lnTo>
                    <a:pt x="2635" y="295"/>
                  </a:lnTo>
                  <a:lnTo>
                    <a:pt x="2674" y="330"/>
                  </a:lnTo>
                  <a:lnTo>
                    <a:pt x="2713" y="368"/>
                  </a:lnTo>
                  <a:lnTo>
                    <a:pt x="2749" y="405"/>
                  </a:lnTo>
                  <a:lnTo>
                    <a:pt x="2785" y="443"/>
                  </a:lnTo>
                  <a:lnTo>
                    <a:pt x="2819" y="483"/>
                  </a:lnTo>
                  <a:lnTo>
                    <a:pt x="2852" y="523"/>
                  </a:lnTo>
                  <a:lnTo>
                    <a:pt x="2883" y="564"/>
                  </a:lnTo>
                  <a:lnTo>
                    <a:pt x="2913" y="606"/>
                  </a:lnTo>
                  <a:lnTo>
                    <a:pt x="2941" y="649"/>
                  </a:lnTo>
                  <a:lnTo>
                    <a:pt x="2969" y="691"/>
                  </a:lnTo>
                  <a:lnTo>
                    <a:pt x="2995" y="734"/>
                  </a:lnTo>
                  <a:lnTo>
                    <a:pt x="3020" y="779"/>
                  </a:lnTo>
                  <a:lnTo>
                    <a:pt x="3044" y="822"/>
                  </a:lnTo>
                  <a:lnTo>
                    <a:pt x="3066" y="867"/>
                  </a:lnTo>
                  <a:lnTo>
                    <a:pt x="3087" y="913"/>
                  </a:lnTo>
                  <a:lnTo>
                    <a:pt x="3108" y="957"/>
                  </a:lnTo>
                  <a:lnTo>
                    <a:pt x="3127" y="1003"/>
                  </a:lnTo>
                  <a:lnTo>
                    <a:pt x="3146" y="1048"/>
                  </a:lnTo>
                  <a:lnTo>
                    <a:pt x="3163" y="1093"/>
                  </a:lnTo>
                  <a:lnTo>
                    <a:pt x="3179" y="1139"/>
                  </a:lnTo>
                  <a:lnTo>
                    <a:pt x="3195" y="1184"/>
                  </a:lnTo>
                  <a:lnTo>
                    <a:pt x="3209" y="1229"/>
                  </a:lnTo>
                  <a:lnTo>
                    <a:pt x="3222" y="1274"/>
                  </a:lnTo>
                  <a:lnTo>
                    <a:pt x="3235" y="1318"/>
                  </a:lnTo>
                  <a:lnTo>
                    <a:pt x="3246" y="1363"/>
                  </a:lnTo>
                  <a:lnTo>
                    <a:pt x="3258" y="1407"/>
                  </a:lnTo>
                  <a:lnTo>
                    <a:pt x="3277" y="1493"/>
                  </a:lnTo>
                  <a:lnTo>
                    <a:pt x="3293" y="1578"/>
                  </a:lnTo>
                  <a:lnTo>
                    <a:pt x="3308" y="1660"/>
                  </a:lnTo>
                  <a:lnTo>
                    <a:pt x="3319" y="1739"/>
                  </a:lnTo>
                  <a:lnTo>
                    <a:pt x="3329" y="1813"/>
                  </a:lnTo>
                  <a:lnTo>
                    <a:pt x="3335" y="1884"/>
                  </a:lnTo>
                  <a:lnTo>
                    <a:pt x="3341" y="1951"/>
                  </a:lnTo>
                  <a:lnTo>
                    <a:pt x="3345" y="2012"/>
                  </a:lnTo>
                  <a:lnTo>
                    <a:pt x="3348" y="2068"/>
                  </a:lnTo>
                  <a:lnTo>
                    <a:pt x="3349" y="2118"/>
                  </a:lnTo>
                  <a:lnTo>
                    <a:pt x="3350" y="2198"/>
                  </a:lnTo>
                  <a:lnTo>
                    <a:pt x="3349" y="2250"/>
                  </a:lnTo>
                  <a:lnTo>
                    <a:pt x="3348" y="2268"/>
                  </a:lnTo>
                  <a:lnTo>
                    <a:pt x="2415" y="2250"/>
                  </a:lnTo>
                  <a:lnTo>
                    <a:pt x="2419" y="2204"/>
                  </a:lnTo>
                  <a:lnTo>
                    <a:pt x="2423" y="2153"/>
                  </a:lnTo>
                  <a:lnTo>
                    <a:pt x="2425" y="2093"/>
                  </a:lnTo>
                  <a:lnTo>
                    <a:pt x="2427" y="2029"/>
                  </a:lnTo>
                  <a:lnTo>
                    <a:pt x="2428" y="1959"/>
                  </a:lnTo>
                  <a:lnTo>
                    <a:pt x="2429" y="1885"/>
                  </a:lnTo>
                  <a:lnTo>
                    <a:pt x="2428" y="1725"/>
                  </a:lnTo>
                  <a:lnTo>
                    <a:pt x="2426" y="1554"/>
                  </a:lnTo>
                  <a:lnTo>
                    <a:pt x="2421" y="1374"/>
                  </a:lnTo>
                  <a:lnTo>
                    <a:pt x="2415" y="1192"/>
                  </a:lnTo>
                  <a:lnTo>
                    <a:pt x="2408" y="1009"/>
                  </a:lnTo>
                  <a:lnTo>
                    <a:pt x="2401" y="833"/>
                  </a:lnTo>
                  <a:lnTo>
                    <a:pt x="2393" y="666"/>
                  </a:lnTo>
                  <a:lnTo>
                    <a:pt x="2378" y="378"/>
                  </a:lnTo>
                  <a:lnTo>
                    <a:pt x="2367" y="179"/>
                  </a:lnTo>
                  <a:lnTo>
                    <a:pt x="2363" y="106"/>
                  </a:lnTo>
                  <a:close/>
                  <a:moveTo>
                    <a:pt x="2456" y="4844"/>
                  </a:moveTo>
                  <a:lnTo>
                    <a:pt x="2456" y="2355"/>
                  </a:lnTo>
                  <a:lnTo>
                    <a:pt x="3243" y="2355"/>
                  </a:lnTo>
                  <a:lnTo>
                    <a:pt x="2478" y="4844"/>
                  </a:lnTo>
                  <a:lnTo>
                    <a:pt x="2456" y="4844"/>
                  </a:lnTo>
                  <a:close/>
                  <a:moveTo>
                    <a:pt x="2757" y="4844"/>
                  </a:moveTo>
                  <a:lnTo>
                    <a:pt x="2670" y="4844"/>
                  </a:lnTo>
                  <a:lnTo>
                    <a:pt x="3434" y="2355"/>
                  </a:lnTo>
                  <a:lnTo>
                    <a:pt x="4481" y="2355"/>
                  </a:lnTo>
                  <a:lnTo>
                    <a:pt x="2757" y="4844"/>
                  </a:lnTo>
                  <a:close/>
                </a:path>
              </a:pathLst>
            </a:custGeom>
            <a:solidFill>
              <a:schemeClr val="bg1"/>
            </a:solidFill>
            <a:ln>
              <a:noFill/>
            </a:ln>
          </p:spPr>
          <p:txBody>
            <a:bodyPr wrap="square" anchor="ctr">
              <a:normAutofit fontScale="92500" lnSpcReduction="10000"/>
              <a:scene3d>
                <a:camera prst="orthographicFront"/>
                <a:lightRig rig="threePt" dir="t"/>
              </a:scene3d>
              <a:sp3d>
                <a:contourClr>
                  <a:srgbClr val="FFFFFF"/>
                </a:contourClr>
              </a:sp3d>
            </a:bodyPr>
            <a:lstStyle/>
            <a:p>
              <a:pPr algn="just">
                <a:defRPr/>
              </a:pPr>
              <a:endParaRPr lang="zh-CN" altLang="en-US" sz="2400">
                <a:solidFill>
                  <a:srgbClr val="FFFFFF"/>
                </a:solidFill>
              </a:endParaRPr>
            </a:p>
          </p:txBody>
        </p:sp>
        <p:sp>
          <p:nvSpPr>
            <p:cNvPr id="57" name="矩形 56"/>
            <p:cNvSpPr/>
            <p:nvPr>
              <p:custDataLst>
                <p:tags r:id="rId10"/>
              </p:custDataLst>
            </p:nvPr>
          </p:nvSpPr>
          <p:spPr>
            <a:xfrm>
              <a:off x="1374270" y="6410489"/>
              <a:ext cx="3695439" cy="554145"/>
            </a:xfrm>
            <a:prstGeom prst="rect">
              <a:avLst/>
            </a:prstGeom>
          </p:spPr>
          <p:txBody>
            <a:bodyPr wrap="square" anchor="ctr" anchorCtr="0">
              <a:normAutofit fontScale="92500"/>
            </a:bodyPr>
            <a:lstStyle/>
            <a:p>
              <a:pPr algn="just"/>
              <a:r>
                <a:rPr lang="en-US" altLang="zh-CN" sz="2400" b="1">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58" name="矩形 57"/>
            <p:cNvSpPr/>
            <p:nvPr>
              <p:custDataLst>
                <p:tags r:id="rId11"/>
              </p:custDataLst>
            </p:nvPr>
          </p:nvSpPr>
          <p:spPr>
            <a:xfrm>
              <a:off x="1393319" y="6834119"/>
              <a:ext cx="3676391" cy="818407"/>
            </a:xfrm>
            <a:prstGeom prst="rect">
              <a:avLst/>
            </a:prstGeom>
          </p:spPr>
          <p:txBody>
            <a:bodyPr wrap="square" anchor="t" anchorCtr="0">
              <a:normAutofit/>
            </a:bodyPr>
            <a:lstStyle/>
            <a:p>
              <a:r>
                <a:rPr lang="en-US" altLang="zh-CN" sz="2000" dirty="0">
                  <a:solidFill>
                    <a:schemeClr val="bg1"/>
                  </a:solidFill>
                </a:rPr>
                <a:t>Lorem ipsum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sp>
        <p:nvSpPr>
          <p:cNvPr id="28" name="文本框 27"/>
          <p:cNvSpPr txBox="1"/>
          <p:nvPr>
            <p:custDataLst>
              <p:tags r:id="rId7"/>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custDataLst>
              <p:tags r:id="rId2"/>
            </p:custDataLst>
          </p:nvPr>
        </p:nvGrpSpPr>
        <p:grpSpPr>
          <a:xfrm>
            <a:off x="1279316" y="1910632"/>
            <a:ext cx="4289857" cy="1167637"/>
            <a:chOff x="506508" y="2001897"/>
            <a:chExt cx="4563202" cy="1242037"/>
          </a:xfrm>
        </p:grpSpPr>
        <p:sp>
          <p:nvSpPr>
            <p:cNvPr id="11" name="椭圆 10"/>
            <p:cNvSpPr/>
            <p:nvPr>
              <p:custDataLst>
                <p:tags r:id="rId29"/>
              </p:custDataLst>
            </p:nvPr>
          </p:nvSpPr>
          <p:spPr>
            <a:xfrm>
              <a:off x="506508" y="215689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2" name="KSO_Shape"/>
            <p:cNvSpPr/>
            <p:nvPr>
              <p:custDataLst>
                <p:tags r:id="rId30"/>
              </p:custDataLst>
            </p:nvPr>
          </p:nvSpPr>
          <p:spPr bwMode="auto">
            <a:xfrm>
              <a:off x="761390" y="2339814"/>
              <a:ext cx="290015" cy="433938"/>
            </a:xfrm>
            <a:custGeom>
              <a:avLst/>
              <a:gdLst>
                <a:gd name="T0" fmla="*/ 104429661 w 7471"/>
                <a:gd name="T1" fmla="*/ 58182 h 11165"/>
                <a:gd name="T2" fmla="*/ 118849719 w 7471"/>
                <a:gd name="T3" fmla="*/ 465799 h 11165"/>
                <a:gd name="T4" fmla="*/ 133095441 w 7471"/>
                <a:gd name="T5" fmla="*/ 2765620 h 11165"/>
                <a:gd name="T6" fmla="*/ 146934211 w 7471"/>
                <a:gd name="T7" fmla="*/ 6957814 h 11165"/>
                <a:gd name="T8" fmla="*/ 158214361 w 7471"/>
                <a:gd name="T9" fmla="*/ 11994078 h 11165"/>
                <a:gd name="T10" fmla="*/ 172925318 w 7471"/>
                <a:gd name="T11" fmla="*/ 21077166 h 11165"/>
                <a:gd name="T12" fmla="*/ 186008124 w 7471"/>
                <a:gd name="T13" fmla="*/ 32430727 h 11165"/>
                <a:gd name="T14" fmla="*/ 197113939 w 7471"/>
                <a:gd name="T15" fmla="*/ 45676833 h 11165"/>
                <a:gd name="T16" fmla="*/ 205981174 w 7471"/>
                <a:gd name="T17" fmla="*/ 60523889 h 11165"/>
                <a:gd name="T18" fmla="*/ 211388631 w 7471"/>
                <a:gd name="T19" fmla="*/ 73595277 h 11165"/>
                <a:gd name="T20" fmla="*/ 215226220 w 7471"/>
                <a:gd name="T21" fmla="*/ 87918352 h 11165"/>
                <a:gd name="T22" fmla="*/ 217028706 w 7471"/>
                <a:gd name="T23" fmla="*/ 102619867 h 11165"/>
                <a:gd name="T24" fmla="*/ 217028706 w 7471"/>
                <a:gd name="T25" fmla="*/ 114293858 h 11165"/>
                <a:gd name="T26" fmla="*/ 214383174 w 7471"/>
                <a:gd name="T27" fmla="*/ 134555789 h 11165"/>
                <a:gd name="T28" fmla="*/ 210225715 w 7471"/>
                <a:gd name="T29" fmla="*/ 152576082 h 11165"/>
                <a:gd name="T30" fmla="*/ 202085303 w 7471"/>
                <a:gd name="T31" fmla="*/ 178689682 h 11165"/>
                <a:gd name="T32" fmla="*/ 188043227 w 7471"/>
                <a:gd name="T33" fmla="*/ 215167063 h 11165"/>
                <a:gd name="T34" fmla="*/ 170744850 w 7471"/>
                <a:gd name="T35" fmla="*/ 258776804 h 11165"/>
                <a:gd name="T36" fmla="*/ 163621989 w 7471"/>
                <a:gd name="T37" fmla="*/ 280640027 h 11165"/>
                <a:gd name="T38" fmla="*/ 156847968 w 7471"/>
                <a:gd name="T39" fmla="*/ 310188770 h 11165"/>
                <a:gd name="T40" fmla="*/ 62041506 w 7471"/>
                <a:gd name="T41" fmla="*/ 318689352 h 11165"/>
                <a:gd name="T42" fmla="*/ 55470962 w 7471"/>
                <a:gd name="T43" fmla="*/ 283900452 h 11165"/>
                <a:gd name="T44" fmla="*/ 51546120 w 7471"/>
                <a:gd name="T45" fmla="*/ 268820496 h 11165"/>
                <a:gd name="T46" fmla="*/ 42533520 w 7471"/>
                <a:gd name="T47" fmla="*/ 244861346 h 11165"/>
                <a:gd name="T48" fmla="*/ 23403687 w 7471"/>
                <a:gd name="T49" fmla="*/ 198864255 h 11165"/>
                <a:gd name="T50" fmla="*/ 11512767 w 7471"/>
                <a:gd name="T51" fmla="*/ 166782793 h 11165"/>
                <a:gd name="T52" fmla="*/ 5698357 w 7471"/>
                <a:gd name="T53" fmla="*/ 146986661 h 11165"/>
                <a:gd name="T54" fmla="*/ 1947850 w 7471"/>
                <a:gd name="T55" fmla="*/ 129665066 h 11165"/>
                <a:gd name="T56" fmla="*/ 29141 w 7471"/>
                <a:gd name="T57" fmla="*/ 112081396 h 11165"/>
                <a:gd name="T58" fmla="*/ 610599 w 7471"/>
                <a:gd name="T59" fmla="*/ 96826552 h 11165"/>
                <a:gd name="T60" fmla="*/ 3982954 w 7471"/>
                <a:gd name="T61" fmla="*/ 79388593 h 11165"/>
                <a:gd name="T62" fmla="*/ 10175516 w 7471"/>
                <a:gd name="T63" fmla="*/ 62707345 h 11165"/>
                <a:gd name="T64" fmla="*/ 18926357 w 7471"/>
                <a:gd name="T65" fmla="*/ 47248777 h 11165"/>
                <a:gd name="T66" fmla="*/ 28346080 w 7471"/>
                <a:gd name="T67" fmla="*/ 35400240 h 11165"/>
                <a:gd name="T68" fmla="*/ 40818287 w 7471"/>
                <a:gd name="T69" fmla="*/ 23697245 h 11165"/>
                <a:gd name="T70" fmla="*/ 55005898 w 7471"/>
                <a:gd name="T71" fmla="*/ 14119352 h 11165"/>
                <a:gd name="T72" fmla="*/ 70472648 w 7471"/>
                <a:gd name="T73" fmla="*/ 6841279 h 11165"/>
                <a:gd name="T74" fmla="*/ 86898667 w 7471"/>
                <a:gd name="T75" fmla="*/ 2154279 h 11165"/>
                <a:gd name="T76" fmla="*/ 133008188 w 7471"/>
                <a:gd name="T77" fmla="*/ 236884575 h 11165"/>
                <a:gd name="T78" fmla="*/ 165831427 w 7471"/>
                <a:gd name="T79" fmla="*/ 257059318 h 11165"/>
                <a:gd name="T80" fmla="*/ 182606458 w 7471"/>
                <a:gd name="T81" fmla="*/ 214788622 h 11165"/>
                <a:gd name="T82" fmla="*/ 194410124 w 7471"/>
                <a:gd name="T83" fmla="*/ 183638758 h 11165"/>
                <a:gd name="T84" fmla="*/ 197491750 w 7471"/>
                <a:gd name="T85" fmla="*/ 171178710 h 11165"/>
                <a:gd name="T86" fmla="*/ 186618553 w 7471"/>
                <a:gd name="T87" fmla="*/ 184395639 h 11165"/>
                <a:gd name="T88" fmla="*/ 173768364 w 7471"/>
                <a:gd name="T89" fmla="*/ 195720195 h 11165"/>
                <a:gd name="T90" fmla="*/ 159290024 w 7471"/>
                <a:gd name="T91" fmla="*/ 204919647 h 11165"/>
                <a:gd name="T92" fmla="*/ 143619798 w 7471"/>
                <a:gd name="T93" fmla="*/ 211760926 h 11165"/>
                <a:gd name="T94" fmla="*/ 21513948 w 7471"/>
                <a:gd name="T95" fmla="*/ 177001202 h 11165"/>
                <a:gd name="T96" fmla="*/ 35963146 w 7471"/>
                <a:gd name="T97" fmla="*/ 215953120 h 11165"/>
                <a:gd name="T98" fmla="*/ 69891190 w 7471"/>
                <a:gd name="T99" fmla="*/ 259853944 h 11165"/>
                <a:gd name="T100" fmla="*/ 74077619 w 7471"/>
                <a:gd name="T101" fmla="*/ 211935644 h 11165"/>
                <a:gd name="T102" fmla="*/ 59308551 w 7471"/>
                <a:gd name="T103" fmla="*/ 205676528 h 11165"/>
                <a:gd name="T104" fmla="*/ 45557204 w 7471"/>
                <a:gd name="T105" fmla="*/ 197292310 h 11165"/>
                <a:gd name="T106" fmla="*/ 33172080 w 7471"/>
                <a:gd name="T107" fmla="*/ 187044724 h 11165"/>
                <a:gd name="T108" fmla="*/ 22473388 w 7471"/>
                <a:gd name="T109" fmla="*/ 175050646 h 11165"/>
                <a:gd name="T110" fmla="*/ 87451155 w 7471"/>
                <a:gd name="T111" fmla="*/ 237292192 h 11165"/>
                <a:gd name="T112" fmla="*/ 124257347 w 7471"/>
                <a:gd name="T113" fmla="*/ 259912296 h 11165"/>
                <a:gd name="T114" fmla="*/ 125391122 w 7471"/>
                <a:gd name="T115" fmla="*/ 216186020 h 11165"/>
                <a:gd name="T116" fmla="*/ 104545885 w 7471"/>
                <a:gd name="T117" fmla="*/ 217408701 h 11165"/>
                <a:gd name="T118" fmla="*/ 83817042 w 7471"/>
                <a:gd name="T119" fmla="*/ 214643081 h 111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71" h="11165">
                  <a:moveTo>
                    <a:pt x="3238" y="33"/>
                  </a:moveTo>
                  <a:lnTo>
                    <a:pt x="3238" y="33"/>
                  </a:lnTo>
                  <a:lnTo>
                    <a:pt x="3309" y="24"/>
                  </a:lnTo>
                  <a:lnTo>
                    <a:pt x="3379" y="16"/>
                  </a:lnTo>
                  <a:lnTo>
                    <a:pt x="3449" y="11"/>
                  </a:lnTo>
                  <a:lnTo>
                    <a:pt x="3520" y="6"/>
                  </a:lnTo>
                  <a:lnTo>
                    <a:pt x="3592" y="2"/>
                  </a:lnTo>
                  <a:lnTo>
                    <a:pt x="3663" y="0"/>
                  </a:lnTo>
                  <a:lnTo>
                    <a:pt x="3733" y="0"/>
                  </a:lnTo>
                  <a:lnTo>
                    <a:pt x="3804" y="0"/>
                  </a:lnTo>
                  <a:lnTo>
                    <a:pt x="3875" y="2"/>
                  </a:lnTo>
                  <a:lnTo>
                    <a:pt x="3947" y="5"/>
                  </a:lnTo>
                  <a:lnTo>
                    <a:pt x="4018" y="9"/>
                  </a:lnTo>
                  <a:lnTo>
                    <a:pt x="4088" y="16"/>
                  </a:lnTo>
                  <a:lnTo>
                    <a:pt x="4159" y="23"/>
                  </a:lnTo>
                  <a:lnTo>
                    <a:pt x="4229" y="32"/>
                  </a:lnTo>
                  <a:lnTo>
                    <a:pt x="4299" y="42"/>
                  </a:lnTo>
                  <a:lnTo>
                    <a:pt x="4370" y="53"/>
                  </a:lnTo>
                  <a:lnTo>
                    <a:pt x="4439" y="65"/>
                  </a:lnTo>
                  <a:lnTo>
                    <a:pt x="4509" y="80"/>
                  </a:lnTo>
                  <a:lnTo>
                    <a:pt x="4578" y="95"/>
                  </a:lnTo>
                  <a:lnTo>
                    <a:pt x="4647" y="111"/>
                  </a:lnTo>
                  <a:lnTo>
                    <a:pt x="4716" y="130"/>
                  </a:lnTo>
                  <a:lnTo>
                    <a:pt x="4784" y="148"/>
                  </a:lnTo>
                  <a:lnTo>
                    <a:pt x="4853" y="170"/>
                  </a:lnTo>
                  <a:lnTo>
                    <a:pt x="4920" y="191"/>
                  </a:lnTo>
                  <a:lnTo>
                    <a:pt x="4987" y="214"/>
                  </a:lnTo>
                  <a:lnTo>
                    <a:pt x="5054" y="239"/>
                  </a:lnTo>
                  <a:lnTo>
                    <a:pt x="5119" y="264"/>
                  </a:lnTo>
                  <a:lnTo>
                    <a:pt x="5185" y="291"/>
                  </a:lnTo>
                  <a:lnTo>
                    <a:pt x="5251" y="320"/>
                  </a:lnTo>
                  <a:lnTo>
                    <a:pt x="5315" y="348"/>
                  </a:lnTo>
                  <a:lnTo>
                    <a:pt x="5379" y="379"/>
                  </a:lnTo>
                  <a:lnTo>
                    <a:pt x="5442" y="412"/>
                  </a:lnTo>
                  <a:lnTo>
                    <a:pt x="5518" y="451"/>
                  </a:lnTo>
                  <a:lnTo>
                    <a:pt x="5592" y="492"/>
                  </a:lnTo>
                  <a:lnTo>
                    <a:pt x="5665" y="536"/>
                  </a:lnTo>
                  <a:lnTo>
                    <a:pt x="5737" y="580"/>
                  </a:lnTo>
                  <a:lnTo>
                    <a:pt x="5809" y="626"/>
                  </a:lnTo>
                  <a:lnTo>
                    <a:pt x="5879" y="675"/>
                  </a:lnTo>
                  <a:lnTo>
                    <a:pt x="5948" y="724"/>
                  </a:lnTo>
                  <a:lnTo>
                    <a:pt x="6017" y="775"/>
                  </a:lnTo>
                  <a:lnTo>
                    <a:pt x="6084" y="828"/>
                  </a:lnTo>
                  <a:lnTo>
                    <a:pt x="6148" y="883"/>
                  </a:lnTo>
                  <a:lnTo>
                    <a:pt x="6213" y="939"/>
                  </a:lnTo>
                  <a:lnTo>
                    <a:pt x="6276" y="996"/>
                  </a:lnTo>
                  <a:lnTo>
                    <a:pt x="6337" y="1054"/>
                  </a:lnTo>
                  <a:lnTo>
                    <a:pt x="6398" y="1114"/>
                  </a:lnTo>
                  <a:lnTo>
                    <a:pt x="6457" y="1176"/>
                  </a:lnTo>
                  <a:lnTo>
                    <a:pt x="6514" y="1238"/>
                  </a:lnTo>
                  <a:lnTo>
                    <a:pt x="6570" y="1302"/>
                  </a:lnTo>
                  <a:lnTo>
                    <a:pt x="6625" y="1367"/>
                  </a:lnTo>
                  <a:lnTo>
                    <a:pt x="6678" y="1433"/>
                  </a:lnTo>
                  <a:lnTo>
                    <a:pt x="6730" y="1501"/>
                  </a:lnTo>
                  <a:lnTo>
                    <a:pt x="6780" y="1569"/>
                  </a:lnTo>
                  <a:lnTo>
                    <a:pt x="6828" y="1639"/>
                  </a:lnTo>
                  <a:lnTo>
                    <a:pt x="6875" y="1711"/>
                  </a:lnTo>
                  <a:lnTo>
                    <a:pt x="6921" y="1781"/>
                  </a:lnTo>
                  <a:lnTo>
                    <a:pt x="6965" y="1855"/>
                  </a:lnTo>
                  <a:lnTo>
                    <a:pt x="7007" y="1929"/>
                  </a:lnTo>
                  <a:lnTo>
                    <a:pt x="7046" y="2004"/>
                  </a:lnTo>
                  <a:lnTo>
                    <a:pt x="7085" y="2079"/>
                  </a:lnTo>
                  <a:lnTo>
                    <a:pt x="7122" y="2156"/>
                  </a:lnTo>
                  <a:lnTo>
                    <a:pt x="7157" y="2234"/>
                  </a:lnTo>
                  <a:lnTo>
                    <a:pt x="7190" y="2313"/>
                  </a:lnTo>
                  <a:lnTo>
                    <a:pt x="7221" y="2391"/>
                  </a:lnTo>
                  <a:lnTo>
                    <a:pt x="7247" y="2459"/>
                  </a:lnTo>
                  <a:lnTo>
                    <a:pt x="7271" y="2528"/>
                  </a:lnTo>
                  <a:lnTo>
                    <a:pt x="7295" y="2597"/>
                  </a:lnTo>
                  <a:lnTo>
                    <a:pt x="7316" y="2666"/>
                  </a:lnTo>
                  <a:lnTo>
                    <a:pt x="7336" y="2737"/>
                  </a:lnTo>
                  <a:lnTo>
                    <a:pt x="7354" y="2806"/>
                  </a:lnTo>
                  <a:lnTo>
                    <a:pt x="7372" y="2877"/>
                  </a:lnTo>
                  <a:lnTo>
                    <a:pt x="7388" y="2949"/>
                  </a:lnTo>
                  <a:lnTo>
                    <a:pt x="7403" y="3020"/>
                  </a:lnTo>
                  <a:lnTo>
                    <a:pt x="7415" y="3092"/>
                  </a:lnTo>
                  <a:lnTo>
                    <a:pt x="7427" y="3164"/>
                  </a:lnTo>
                  <a:lnTo>
                    <a:pt x="7437" y="3236"/>
                  </a:lnTo>
                  <a:lnTo>
                    <a:pt x="7446" y="3308"/>
                  </a:lnTo>
                  <a:lnTo>
                    <a:pt x="7453" y="3380"/>
                  </a:lnTo>
                  <a:lnTo>
                    <a:pt x="7460" y="3453"/>
                  </a:lnTo>
                  <a:lnTo>
                    <a:pt x="7465" y="3525"/>
                  </a:lnTo>
                  <a:lnTo>
                    <a:pt x="7467" y="3576"/>
                  </a:lnTo>
                  <a:lnTo>
                    <a:pt x="7470" y="3625"/>
                  </a:lnTo>
                  <a:lnTo>
                    <a:pt x="7470" y="3676"/>
                  </a:lnTo>
                  <a:lnTo>
                    <a:pt x="7471" y="3726"/>
                  </a:lnTo>
                  <a:lnTo>
                    <a:pt x="7470" y="3826"/>
                  </a:lnTo>
                  <a:lnTo>
                    <a:pt x="7465" y="3926"/>
                  </a:lnTo>
                  <a:lnTo>
                    <a:pt x="7458" y="4026"/>
                  </a:lnTo>
                  <a:lnTo>
                    <a:pt x="7450" y="4125"/>
                  </a:lnTo>
                  <a:lnTo>
                    <a:pt x="7439" y="4225"/>
                  </a:lnTo>
                  <a:lnTo>
                    <a:pt x="7425" y="4325"/>
                  </a:lnTo>
                  <a:lnTo>
                    <a:pt x="7410" y="4423"/>
                  </a:lnTo>
                  <a:lnTo>
                    <a:pt x="7393" y="4523"/>
                  </a:lnTo>
                  <a:lnTo>
                    <a:pt x="7374" y="4622"/>
                  </a:lnTo>
                  <a:lnTo>
                    <a:pt x="7354" y="4720"/>
                  </a:lnTo>
                  <a:lnTo>
                    <a:pt x="7334" y="4818"/>
                  </a:lnTo>
                  <a:lnTo>
                    <a:pt x="7312" y="4916"/>
                  </a:lnTo>
                  <a:lnTo>
                    <a:pt x="7288" y="5013"/>
                  </a:lnTo>
                  <a:lnTo>
                    <a:pt x="7265" y="5111"/>
                  </a:lnTo>
                  <a:lnTo>
                    <a:pt x="7231" y="5241"/>
                  </a:lnTo>
                  <a:lnTo>
                    <a:pt x="7195" y="5370"/>
                  </a:lnTo>
                  <a:lnTo>
                    <a:pt x="7158" y="5499"/>
                  </a:lnTo>
                  <a:lnTo>
                    <a:pt x="7120" y="5628"/>
                  </a:lnTo>
                  <a:lnTo>
                    <a:pt x="7079" y="5756"/>
                  </a:lnTo>
                  <a:lnTo>
                    <a:pt x="7038" y="5884"/>
                  </a:lnTo>
                  <a:lnTo>
                    <a:pt x="6994" y="6010"/>
                  </a:lnTo>
                  <a:lnTo>
                    <a:pt x="6951" y="6138"/>
                  </a:lnTo>
                  <a:lnTo>
                    <a:pt x="6906" y="6265"/>
                  </a:lnTo>
                  <a:lnTo>
                    <a:pt x="6860" y="6390"/>
                  </a:lnTo>
                  <a:lnTo>
                    <a:pt x="6813" y="6517"/>
                  </a:lnTo>
                  <a:lnTo>
                    <a:pt x="6766" y="6642"/>
                  </a:lnTo>
                  <a:lnTo>
                    <a:pt x="6668" y="6893"/>
                  </a:lnTo>
                  <a:lnTo>
                    <a:pt x="6569" y="7142"/>
                  </a:lnTo>
                  <a:lnTo>
                    <a:pt x="6468" y="7391"/>
                  </a:lnTo>
                  <a:lnTo>
                    <a:pt x="6366" y="7640"/>
                  </a:lnTo>
                  <a:lnTo>
                    <a:pt x="6265" y="7889"/>
                  </a:lnTo>
                  <a:lnTo>
                    <a:pt x="6164" y="8138"/>
                  </a:lnTo>
                  <a:lnTo>
                    <a:pt x="6065" y="8388"/>
                  </a:lnTo>
                  <a:lnTo>
                    <a:pt x="5968" y="8639"/>
                  </a:lnTo>
                  <a:lnTo>
                    <a:pt x="5920" y="8764"/>
                  </a:lnTo>
                  <a:lnTo>
                    <a:pt x="5873" y="8889"/>
                  </a:lnTo>
                  <a:lnTo>
                    <a:pt x="5827" y="9016"/>
                  </a:lnTo>
                  <a:lnTo>
                    <a:pt x="5782" y="9142"/>
                  </a:lnTo>
                  <a:lnTo>
                    <a:pt x="5740" y="9265"/>
                  </a:lnTo>
                  <a:lnTo>
                    <a:pt x="5701" y="9389"/>
                  </a:lnTo>
                  <a:lnTo>
                    <a:pt x="5664" y="9515"/>
                  </a:lnTo>
                  <a:lnTo>
                    <a:pt x="5628" y="9640"/>
                  </a:lnTo>
                  <a:lnTo>
                    <a:pt x="5595" y="9765"/>
                  </a:lnTo>
                  <a:lnTo>
                    <a:pt x="5562" y="9892"/>
                  </a:lnTo>
                  <a:lnTo>
                    <a:pt x="5533" y="10018"/>
                  </a:lnTo>
                  <a:lnTo>
                    <a:pt x="5503" y="10145"/>
                  </a:lnTo>
                  <a:lnTo>
                    <a:pt x="5474" y="10272"/>
                  </a:lnTo>
                  <a:lnTo>
                    <a:pt x="5447" y="10399"/>
                  </a:lnTo>
                  <a:lnTo>
                    <a:pt x="5395" y="10655"/>
                  </a:lnTo>
                  <a:lnTo>
                    <a:pt x="5292" y="11165"/>
                  </a:lnTo>
                  <a:lnTo>
                    <a:pt x="3733" y="11165"/>
                  </a:lnTo>
                  <a:lnTo>
                    <a:pt x="2954" y="11165"/>
                  </a:lnTo>
                  <a:lnTo>
                    <a:pt x="2176" y="11164"/>
                  </a:lnTo>
                  <a:lnTo>
                    <a:pt x="2134" y="10947"/>
                  </a:lnTo>
                  <a:lnTo>
                    <a:pt x="2095" y="10729"/>
                  </a:lnTo>
                  <a:lnTo>
                    <a:pt x="2057" y="10511"/>
                  </a:lnTo>
                  <a:lnTo>
                    <a:pt x="2017" y="10294"/>
                  </a:lnTo>
                  <a:lnTo>
                    <a:pt x="1976" y="10077"/>
                  </a:lnTo>
                  <a:lnTo>
                    <a:pt x="1955" y="9968"/>
                  </a:lnTo>
                  <a:lnTo>
                    <a:pt x="1932" y="9860"/>
                  </a:lnTo>
                  <a:lnTo>
                    <a:pt x="1908" y="9752"/>
                  </a:lnTo>
                  <a:lnTo>
                    <a:pt x="1883" y="9644"/>
                  </a:lnTo>
                  <a:lnTo>
                    <a:pt x="1857" y="9537"/>
                  </a:lnTo>
                  <a:lnTo>
                    <a:pt x="1830" y="9430"/>
                  </a:lnTo>
                  <a:lnTo>
                    <a:pt x="1811" y="9364"/>
                  </a:lnTo>
                  <a:lnTo>
                    <a:pt x="1793" y="9300"/>
                  </a:lnTo>
                  <a:lnTo>
                    <a:pt x="1773" y="9234"/>
                  </a:lnTo>
                  <a:lnTo>
                    <a:pt x="1753" y="9170"/>
                  </a:lnTo>
                  <a:lnTo>
                    <a:pt x="1731" y="9106"/>
                  </a:lnTo>
                  <a:lnTo>
                    <a:pt x="1708" y="9042"/>
                  </a:lnTo>
                  <a:lnTo>
                    <a:pt x="1662" y="8915"/>
                  </a:lnTo>
                  <a:lnTo>
                    <a:pt x="1614" y="8789"/>
                  </a:lnTo>
                  <a:lnTo>
                    <a:pt x="1564" y="8662"/>
                  </a:lnTo>
                  <a:lnTo>
                    <a:pt x="1463" y="8411"/>
                  </a:lnTo>
                  <a:lnTo>
                    <a:pt x="1382" y="8213"/>
                  </a:lnTo>
                  <a:lnTo>
                    <a:pt x="1300" y="8016"/>
                  </a:lnTo>
                  <a:lnTo>
                    <a:pt x="1134" y="7621"/>
                  </a:lnTo>
                  <a:lnTo>
                    <a:pt x="968" y="7226"/>
                  </a:lnTo>
                  <a:lnTo>
                    <a:pt x="886" y="7029"/>
                  </a:lnTo>
                  <a:lnTo>
                    <a:pt x="805" y="6831"/>
                  </a:lnTo>
                  <a:lnTo>
                    <a:pt x="726" y="6632"/>
                  </a:lnTo>
                  <a:lnTo>
                    <a:pt x="649" y="6434"/>
                  </a:lnTo>
                  <a:lnTo>
                    <a:pt x="573" y="6233"/>
                  </a:lnTo>
                  <a:lnTo>
                    <a:pt x="500" y="6031"/>
                  </a:lnTo>
                  <a:lnTo>
                    <a:pt x="464" y="5931"/>
                  </a:lnTo>
                  <a:lnTo>
                    <a:pt x="429" y="5830"/>
                  </a:lnTo>
                  <a:lnTo>
                    <a:pt x="396" y="5729"/>
                  </a:lnTo>
                  <a:lnTo>
                    <a:pt x="362" y="5627"/>
                  </a:lnTo>
                  <a:lnTo>
                    <a:pt x="330" y="5525"/>
                  </a:lnTo>
                  <a:lnTo>
                    <a:pt x="299" y="5422"/>
                  </a:lnTo>
                  <a:lnTo>
                    <a:pt x="269" y="5320"/>
                  </a:lnTo>
                  <a:lnTo>
                    <a:pt x="239" y="5217"/>
                  </a:lnTo>
                  <a:lnTo>
                    <a:pt x="196" y="5049"/>
                  </a:lnTo>
                  <a:lnTo>
                    <a:pt x="175" y="4964"/>
                  </a:lnTo>
                  <a:lnTo>
                    <a:pt x="154" y="4880"/>
                  </a:lnTo>
                  <a:lnTo>
                    <a:pt x="134" y="4796"/>
                  </a:lnTo>
                  <a:lnTo>
                    <a:pt x="115" y="4710"/>
                  </a:lnTo>
                  <a:lnTo>
                    <a:pt x="98" y="4626"/>
                  </a:lnTo>
                  <a:lnTo>
                    <a:pt x="82" y="4540"/>
                  </a:lnTo>
                  <a:lnTo>
                    <a:pt x="67" y="4454"/>
                  </a:lnTo>
                  <a:lnTo>
                    <a:pt x="52" y="4369"/>
                  </a:lnTo>
                  <a:lnTo>
                    <a:pt x="39" y="4283"/>
                  </a:lnTo>
                  <a:lnTo>
                    <a:pt x="28" y="4196"/>
                  </a:lnTo>
                  <a:lnTo>
                    <a:pt x="20" y="4111"/>
                  </a:lnTo>
                  <a:lnTo>
                    <a:pt x="12" y="4024"/>
                  </a:lnTo>
                  <a:lnTo>
                    <a:pt x="6" y="3937"/>
                  </a:lnTo>
                  <a:lnTo>
                    <a:pt x="1" y="3850"/>
                  </a:lnTo>
                  <a:lnTo>
                    <a:pt x="0" y="3763"/>
                  </a:lnTo>
                  <a:lnTo>
                    <a:pt x="0" y="3675"/>
                  </a:lnTo>
                  <a:lnTo>
                    <a:pt x="2" y="3588"/>
                  </a:lnTo>
                  <a:lnTo>
                    <a:pt x="6" y="3501"/>
                  </a:lnTo>
                  <a:lnTo>
                    <a:pt x="12" y="3413"/>
                  </a:lnTo>
                  <a:lnTo>
                    <a:pt x="21" y="3326"/>
                  </a:lnTo>
                  <a:lnTo>
                    <a:pt x="32" y="3239"/>
                  </a:lnTo>
                  <a:lnTo>
                    <a:pt x="44" y="3154"/>
                  </a:lnTo>
                  <a:lnTo>
                    <a:pt x="58" y="3067"/>
                  </a:lnTo>
                  <a:lnTo>
                    <a:pt x="75" y="2981"/>
                  </a:lnTo>
                  <a:lnTo>
                    <a:pt x="94" y="2896"/>
                  </a:lnTo>
                  <a:lnTo>
                    <a:pt x="115" y="2811"/>
                  </a:lnTo>
                  <a:lnTo>
                    <a:pt x="137" y="2727"/>
                  </a:lnTo>
                  <a:lnTo>
                    <a:pt x="162" y="2643"/>
                  </a:lnTo>
                  <a:lnTo>
                    <a:pt x="188" y="2559"/>
                  </a:lnTo>
                  <a:lnTo>
                    <a:pt x="217" y="2478"/>
                  </a:lnTo>
                  <a:lnTo>
                    <a:pt x="247" y="2396"/>
                  </a:lnTo>
                  <a:lnTo>
                    <a:pt x="279" y="2314"/>
                  </a:lnTo>
                  <a:lnTo>
                    <a:pt x="314" y="2233"/>
                  </a:lnTo>
                  <a:lnTo>
                    <a:pt x="350" y="2154"/>
                  </a:lnTo>
                  <a:lnTo>
                    <a:pt x="387" y="2076"/>
                  </a:lnTo>
                  <a:lnTo>
                    <a:pt x="427" y="1997"/>
                  </a:lnTo>
                  <a:lnTo>
                    <a:pt x="468" y="1920"/>
                  </a:lnTo>
                  <a:lnTo>
                    <a:pt x="511" y="1845"/>
                  </a:lnTo>
                  <a:lnTo>
                    <a:pt x="556" y="1769"/>
                  </a:lnTo>
                  <a:lnTo>
                    <a:pt x="603" y="1696"/>
                  </a:lnTo>
                  <a:lnTo>
                    <a:pt x="651" y="1623"/>
                  </a:lnTo>
                  <a:lnTo>
                    <a:pt x="702" y="1552"/>
                  </a:lnTo>
                  <a:lnTo>
                    <a:pt x="754" y="1481"/>
                  </a:lnTo>
                  <a:lnTo>
                    <a:pt x="808" y="1412"/>
                  </a:lnTo>
                  <a:lnTo>
                    <a:pt x="862" y="1345"/>
                  </a:lnTo>
                  <a:lnTo>
                    <a:pt x="919" y="1278"/>
                  </a:lnTo>
                  <a:lnTo>
                    <a:pt x="975" y="1216"/>
                  </a:lnTo>
                  <a:lnTo>
                    <a:pt x="1033" y="1154"/>
                  </a:lnTo>
                  <a:lnTo>
                    <a:pt x="1092" y="1094"/>
                  </a:lnTo>
                  <a:lnTo>
                    <a:pt x="1151" y="1034"/>
                  </a:lnTo>
                  <a:lnTo>
                    <a:pt x="1213" y="977"/>
                  </a:lnTo>
                  <a:lnTo>
                    <a:pt x="1275" y="922"/>
                  </a:lnTo>
                  <a:lnTo>
                    <a:pt x="1340" y="867"/>
                  </a:lnTo>
                  <a:lnTo>
                    <a:pt x="1404" y="814"/>
                  </a:lnTo>
                  <a:lnTo>
                    <a:pt x="1471" y="763"/>
                  </a:lnTo>
                  <a:lnTo>
                    <a:pt x="1538" y="712"/>
                  </a:lnTo>
                  <a:lnTo>
                    <a:pt x="1607" y="663"/>
                  </a:lnTo>
                  <a:lnTo>
                    <a:pt x="1676" y="616"/>
                  </a:lnTo>
                  <a:lnTo>
                    <a:pt x="1747" y="570"/>
                  </a:lnTo>
                  <a:lnTo>
                    <a:pt x="1819" y="527"/>
                  </a:lnTo>
                  <a:lnTo>
                    <a:pt x="1892" y="485"/>
                  </a:lnTo>
                  <a:lnTo>
                    <a:pt x="1965" y="444"/>
                  </a:lnTo>
                  <a:lnTo>
                    <a:pt x="2040" y="405"/>
                  </a:lnTo>
                  <a:lnTo>
                    <a:pt x="2115" y="368"/>
                  </a:lnTo>
                  <a:lnTo>
                    <a:pt x="2191" y="332"/>
                  </a:lnTo>
                  <a:lnTo>
                    <a:pt x="2268" y="297"/>
                  </a:lnTo>
                  <a:lnTo>
                    <a:pt x="2346" y="265"/>
                  </a:lnTo>
                  <a:lnTo>
                    <a:pt x="2424" y="235"/>
                  </a:lnTo>
                  <a:lnTo>
                    <a:pt x="2502" y="207"/>
                  </a:lnTo>
                  <a:lnTo>
                    <a:pt x="2583" y="179"/>
                  </a:lnTo>
                  <a:lnTo>
                    <a:pt x="2663" y="155"/>
                  </a:lnTo>
                  <a:lnTo>
                    <a:pt x="2743" y="131"/>
                  </a:lnTo>
                  <a:lnTo>
                    <a:pt x="2825" y="110"/>
                  </a:lnTo>
                  <a:lnTo>
                    <a:pt x="2907" y="91"/>
                  </a:lnTo>
                  <a:lnTo>
                    <a:pt x="2989" y="74"/>
                  </a:lnTo>
                  <a:lnTo>
                    <a:pt x="3072" y="58"/>
                  </a:lnTo>
                  <a:lnTo>
                    <a:pt x="3155" y="44"/>
                  </a:lnTo>
                  <a:lnTo>
                    <a:pt x="3238" y="33"/>
                  </a:lnTo>
                  <a:close/>
                  <a:moveTo>
                    <a:pt x="4698" y="7347"/>
                  </a:moveTo>
                  <a:lnTo>
                    <a:pt x="4698" y="7347"/>
                  </a:lnTo>
                  <a:lnTo>
                    <a:pt x="4575" y="8137"/>
                  </a:lnTo>
                  <a:lnTo>
                    <a:pt x="4451" y="8928"/>
                  </a:lnTo>
                  <a:lnTo>
                    <a:pt x="5060" y="8926"/>
                  </a:lnTo>
                  <a:lnTo>
                    <a:pt x="5365" y="8928"/>
                  </a:lnTo>
                  <a:lnTo>
                    <a:pt x="5669" y="8928"/>
                  </a:lnTo>
                  <a:lnTo>
                    <a:pt x="5704" y="8830"/>
                  </a:lnTo>
                  <a:lnTo>
                    <a:pt x="5740" y="8732"/>
                  </a:lnTo>
                  <a:lnTo>
                    <a:pt x="5813" y="8537"/>
                  </a:lnTo>
                  <a:lnTo>
                    <a:pt x="5889" y="8343"/>
                  </a:lnTo>
                  <a:lnTo>
                    <a:pt x="5966" y="8150"/>
                  </a:lnTo>
                  <a:lnTo>
                    <a:pt x="6044" y="7956"/>
                  </a:lnTo>
                  <a:lnTo>
                    <a:pt x="6123" y="7764"/>
                  </a:lnTo>
                  <a:lnTo>
                    <a:pt x="6281" y="7378"/>
                  </a:lnTo>
                  <a:lnTo>
                    <a:pt x="6359" y="7185"/>
                  </a:lnTo>
                  <a:lnTo>
                    <a:pt x="6436" y="6992"/>
                  </a:lnTo>
                  <a:lnTo>
                    <a:pt x="6510" y="6797"/>
                  </a:lnTo>
                  <a:lnTo>
                    <a:pt x="6584" y="6602"/>
                  </a:lnTo>
                  <a:lnTo>
                    <a:pt x="6618" y="6504"/>
                  </a:lnTo>
                  <a:lnTo>
                    <a:pt x="6653" y="6406"/>
                  </a:lnTo>
                  <a:lnTo>
                    <a:pt x="6687" y="6308"/>
                  </a:lnTo>
                  <a:lnTo>
                    <a:pt x="6720" y="6209"/>
                  </a:lnTo>
                  <a:lnTo>
                    <a:pt x="6751" y="6110"/>
                  </a:lnTo>
                  <a:lnTo>
                    <a:pt x="6782" y="6010"/>
                  </a:lnTo>
                  <a:lnTo>
                    <a:pt x="6812" y="5911"/>
                  </a:lnTo>
                  <a:lnTo>
                    <a:pt x="6840" y="5811"/>
                  </a:lnTo>
                  <a:lnTo>
                    <a:pt x="6793" y="5880"/>
                  </a:lnTo>
                  <a:lnTo>
                    <a:pt x="6745" y="5948"/>
                  </a:lnTo>
                  <a:lnTo>
                    <a:pt x="6694" y="6017"/>
                  </a:lnTo>
                  <a:lnTo>
                    <a:pt x="6642" y="6082"/>
                  </a:lnTo>
                  <a:lnTo>
                    <a:pt x="6589" y="6147"/>
                  </a:lnTo>
                  <a:lnTo>
                    <a:pt x="6533" y="6210"/>
                  </a:lnTo>
                  <a:lnTo>
                    <a:pt x="6477" y="6273"/>
                  </a:lnTo>
                  <a:lnTo>
                    <a:pt x="6419" y="6334"/>
                  </a:lnTo>
                  <a:lnTo>
                    <a:pt x="6359" y="6394"/>
                  </a:lnTo>
                  <a:lnTo>
                    <a:pt x="6298" y="6452"/>
                  </a:lnTo>
                  <a:lnTo>
                    <a:pt x="6236" y="6509"/>
                  </a:lnTo>
                  <a:lnTo>
                    <a:pt x="6173" y="6565"/>
                  </a:lnTo>
                  <a:lnTo>
                    <a:pt x="6110" y="6618"/>
                  </a:lnTo>
                  <a:lnTo>
                    <a:pt x="6044" y="6672"/>
                  </a:lnTo>
                  <a:lnTo>
                    <a:pt x="5977" y="6723"/>
                  </a:lnTo>
                  <a:lnTo>
                    <a:pt x="5909" y="6772"/>
                  </a:lnTo>
                  <a:lnTo>
                    <a:pt x="5839" y="6821"/>
                  </a:lnTo>
                  <a:lnTo>
                    <a:pt x="5770" y="6868"/>
                  </a:lnTo>
                  <a:lnTo>
                    <a:pt x="5699" y="6913"/>
                  </a:lnTo>
                  <a:lnTo>
                    <a:pt x="5627" y="6956"/>
                  </a:lnTo>
                  <a:lnTo>
                    <a:pt x="5554" y="6998"/>
                  </a:lnTo>
                  <a:lnTo>
                    <a:pt x="5479" y="7039"/>
                  </a:lnTo>
                  <a:lnTo>
                    <a:pt x="5405" y="7078"/>
                  </a:lnTo>
                  <a:lnTo>
                    <a:pt x="5329" y="7115"/>
                  </a:lnTo>
                  <a:lnTo>
                    <a:pt x="5252" y="7150"/>
                  </a:lnTo>
                  <a:lnTo>
                    <a:pt x="5175" y="7183"/>
                  </a:lnTo>
                  <a:lnTo>
                    <a:pt x="5097" y="7215"/>
                  </a:lnTo>
                  <a:lnTo>
                    <a:pt x="5019" y="7245"/>
                  </a:lnTo>
                  <a:lnTo>
                    <a:pt x="4940" y="7274"/>
                  </a:lnTo>
                  <a:lnTo>
                    <a:pt x="4859" y="7300"/>
                  </a:lnTo>
                  <a:lnTo>
                    <a:pt x="4778" y="7324"/>
                  </a:lnTo>
                  <a:lnTo>
                    <a:pt x="4698" y="7347"/>
                  </a:lnTo>
                  <a:close/>
                  <a:moveTo>
                    <a:pt x="678" y="5886"/>
                  </a:moveTo>
                  <a:lnTo>
                    <a:pt x="678" y="5886"/>
                  </a:lnTo>
                  <a:lnTo>
                    <a:pt x="740" y="6080"/>
                  </a:lnTo>
                  <a:lnTo>
                    <a:pt x="806" y="6273"/>
                  </a:lnTo>
                  <a:lnTo>
                    <a:pt x="873" y="6466"/>
                  </a:lnTo>
                  <a:lnTo>
                    <a:pt x="943" y="6657"/>
                  </a:lnTo>
                  <a:lnTo>
                    <a:pt x="1015" y="6848"/>
                  </a:lnTo>
                  <a:lnTo>
                    <a:pt x="1087" y="7039"/>
                  </a:lnTo>
                  <a:lnTo>
                    <a:pt x="1161" y="7229"/>
                  </a:lnTo>
                  <a:lnTo>
                    <a:pt x="1237" y="7418"/>
                  </a:lnTo>
                  <a:lnTo>
                    <a:pt x="1313" y="7607"/>
                  </a:lnTo>
                  <a:lnTo>
                    <a:pt x="1389" y="7796"/>
                  </a:lnTo>
                  <a:lnTo>
                    <a:pt x="1545" y="8173"/>
                  </a:lnTo>
                  <a:lnTo>
                    <a:pt x="1701" y="8549"/>
                  </a:lnTo>
                  <a:lnTo>
                    <a:pt x="1855" y="8926"/>
                  </a:lnTo>
                  <a:lnTo>
                    <a:pt x="2404" y="8926"/>
                  </a:lnTo>
                  <a:lnTo>
                    <a:pt x="2954" y="8928"/>
                  </a:lnTo>
                  <a:lnTo>
                    <a:pt x="2828" y="8127"/>
                  </a:lnTo>
                  <a:lnTo>
                    <a:pt x="2700" y="7327"/>
                  </a:lnTo>
                  <a:lnTo>
                    <a:pt x="2624" y="7303"/>
                  </a:lnTo>
                  <a:lnTo>
                    <a:pt x="2548" y="7280"/>
                  </a:lnTo>
                  <a:lnTo>
                    <a:pt x="2474" y="7254"/>
                  </a:lnTo>
                  <a:lnTo>
                    <a:pt x="2401" y="7226"/>
                  </a:lnTo>
                  <a:lnTo>
                    <a:pt x="2326" y="7197"/>
                  </a:lnTo>
                  <a:lnTo>
                    <a:pt x="2254" y="7167"/>
                  </a:lnTo>
                  <a:lnTo>
                    <a:pt x="2181" y="7135"/>
                  </a:lnTo>
                  <a:lnTo>
                    <a:pt x="2110" y="7100"/>
                  </a:lnTo>
                  <a:lnTo>
                    <a:pt x="2040" y="7065"/>
                  </a:lnTo>
                  <a:lnTo>
                    <a:pt x="1970" y="7028"/>
                  </a:lnTo>
                  <a:lnTo>
                    <a:pt x="1901" y="6989"/>
                  </a:lnTo>
                  <a:lnTo>
                    <a:pt x="1832" y="6950"/>
                  </a:lnTo>
                  <a:lnTo>
                    <a:pt x="1764" y="6909"/>
                  </a:lnTo>
                  <a:lnTo>
                    <a:pt x="1698" y="6867"/>
                  </a:lnTo>
                  <a:lnTo>
                    <a:pt x="1633" y="6823"/>
                  </a:lnTo>
                  <a:lnTo>
                    <a:pt x="1567" y="6777"/>
                  </a:lnTo>
                  <a:lnTo>
                    <a:pt x="1504" y="6731"/>
                  </a:lnTo>
                  <a:lnTo>
                    <a:pt x="1440" y="6683"/>
                  </a:lnTo>
                  <a:lnTo>
                    <a:pt x="1378" y="6633"/>
                  </a:lnTo>
                  <a:lnTo>
                    <a:pt x="1317" y="6584"/>
                  </a:lnTo>
                  <a:lnTo>
                    <a:pt x="1258" y="6532"/>
                  </a:lnTo>
                  <a:lnTo>
                    <a:pt x="1200" y="6478"/>
                  </a:lnTo>
                  <a:lnTo>
                    <a:pt x="1141" y="6425"/>
                  </a:lnTo>
                  <a:lnTo>
                    <a:pt x="1085" y="6369"/>
                  </a:lnTo>
                  <a:lnTo>
                    <a:pt x="1030" y="6313"/>
                  </a:lnTo>
                  <a:lnTo>
                    <a:pt x="976" y="6255"/>
                  </a:lnTo>
                  <a:lnTo>
                    <a:pt x="923" y="6197"/>
                  </a:lnTo>
                  <a:lnTo>
                    <a:pt x="872" y="6137"/>
                  </a:lnTo>
                  <a:lnTo>
                    <a:pt x="821" y="6075"/>
                  </a:lnTo>
                  <a:lnTo>
                    <a:pt x="773" y="6013"/>
                  </a:lnTo>
                  <a:lnTo>
                    <a:pt x="724" y="5951"/>
                  </a:lnTo>
                  <a:lnTo>
                    <a:pt x="678" y="5886"/>
                  </a:lnTo>
                  <a:close/>
                  <a:moveTo>
                    <a:pt x="2883" y="7373"/>
                  </a:moveTo>
                  <a:lnTo>
                    <a:pt x="2883" y="7373"/>
                  </a:lnTo>
                  <a:lnTo>
                    <a:pt x="2945" y="7761"/>
                  </a:lnTo>
                  <a:lnTo>
                    <a:pt x="3008" y="8151"/>
                  </a:lnTo>
                  <a:lnTo>
                    <a:pt x="3070" y="8539"/>
                  </a:lnTo>
                  <a:lnTo>
                    <a:pt x="3133" y="8928"/>
                  </a:lnTo>
                  <a:lnTo>
                    <a:pt x="3418" y="8926"/>
                  </a:lnTo>
                  <a:lnTo>
                    <a:pt x="3704" y="8926"/>
                  </a:lnTo>
                  <a:lnTo>
                    <a:pt x="4274" y="8928"/>
                  </a:lnTo>
                  <a:lnTo>
                    <a:pt x="4335" y="8543"/>
                  </a:lnTo>
                  <a:lnTo>
                    <a:pt x="4395" y="8158"/>
                  </a:lnTo>
                  <a:lnTo>
                    <a:pt x="4454" y="7774"/>
                  </a:lnTo>
                  <a:lnTo>
                    <a:pt x="4515" y="7389"/>
                  </a:lnTo>
                  <a:lnTo>
                    <a:pt x="4415" y="7409"/>
                  </a:lnTo>
                  <a:lnTo>
                    <a:pt x="4313" y="7426"/>
                  </a:lnTo>
                  <a:lnTo>
                    <a:pt x="4211" y="7440"/>
                  </a:lnTo>
                  <a:lnTo>
                    <a:pt x="4109" y="7451"/>
                  </a:lnTo>
                  <a:lnTo>
                    <a:pt x="4006" y="7461"/>
                  </a:lnTo>
                  <a:lnTo>
                    <a:pt x="3905" y="7466"/>
                  </a:lnTo>
                  <a:lnTo>
                    <a:pt x="3802" y="7470"/>
                  </a:lnTo>
                  <a:lnTo>
                    <a:pt x="3699" y="7470"/>
                  </a:lnTo>
                  <a:lnTo>
                    <a:pt x="3596" y="7468"/>
                  </a:lnTo>
                  <a:lnTo>
                    <a:pt x="3493" y="7462"/>
                  </a:lnTo>
                  <a:lnTo>
                    <a:pt x="3391" y="7455"/>
                  </a:lnTo>
                  <a:lnTo>
                    <a:pt x="3289" y="7444"/>
                  </a:lnTo>
                  <a:lnTo>
                    <a:pt x="3186" y="7430"/>
                  </a:lnTo>
                  <a:lnTo>
                    <a:pt x="3086" y="7414"/>
                  </a:lnTo>
                  <a:lnTo>
                    <a:pt x="2984" y="7395"/>
                  </a:lnTo>
                  <a:lnTo>
                    <a:pt x="2883" y="7373"/>
                  </a:lnTo>
                  <a:close/>
                </a:path>
              </a:pathLst>
            </a:custGeom>
            <a:solidFill>
              <a:schemeClr val="bg1"/>
            </a:solidFill>
            <a:ln>
              <a:noFill/>
            </a:ln>
          </p:spPr>
          <p:txBody>
            <a:bodyPr wrap="square" bIns="528351" anchor="ctr">
              <a:normAutofit fontScale="25000" lnSpcReduction="20000"/>
              <a:scene3d>
                <a:camera prst="orthographicFront"/>
                <a:lightRig rig="threePt" dir="t"/>
              </a:scene3d>
              <a:sp3d>
                <a:contourClr>
                  <a:srgbClr val="FFFFFF"/>
                </a:contourClr>
              </a:sp3d>
            </a:bodyPr>
            <a:lstStyle/>
            <a:p>
              <a:pPr algn="just">
                <a:defRPr/>
              </a:pPr>
              <a:endParaRPr lang="zh-CN" altLang="en-US" sz="200" dirty="0">
                <a:solidFill>
                  <a:srgbClr val="FFFFFF"/>
                </a:solidFill>
              </a:endParaRPr>
            </a:p>
          </p:txBody>
        </p:sp>
        <p:sp>
          <p:nvSpPr>
            <p:cNvPr id="17" name="矩形 16"/>
            <p:cNvSpPr/>
            <p:nvPr>
              <p:custDataLst>
                <p:tags r:id="rId31"/>
              </p:custDataLst>
            </p:nvPr>
          </p:nvSpPr>
          <p:spPr>
            <a:xfrm>
              <a:off x="1374270" y="2001897"/>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18" name="矩形 17"/>
            <p:cNvSpPr/>
            <p:nvPr>
              <p:custDataLst>
                <p:tags r:id="rId32"/>
              </p:custDataLst>
            </p:nvPr>
          </p:nvSpPr>
          <p:spPr>
            <a:xfrm>
              <a:off x="1393319" y="2425527"/>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30" name="组合 29"/>
          <p:cNvGrpSpPr/>
          <p:nvPr>
            <p:custDataLst>
              <p:tags r:id="rId3"/>
            </p:custDataLst>
          </p:nvPr>
        </p:nvGrpSpPr>
        <p:grpSpPr>
          <a:xfrm>
            <a:off x="6634818" y="1910632"/>
            <a:ext cx="4289857" cy="1167637"/>
            <a:chOff x="506508" y="3104045"/>
            <a:chExt cx="4563202" cy="1242037"/>
          </a:xfrm>
        </p:grpSpPr>
        <p:sp>
          <p:nvSpPr>
            <p:cNvPr id="12" name="椭圆 11"/>
            <p:cNvSpPr/>
            <p:nvPr>
              <p:custDataLst>
                <p:tags r:id="rId25"/>
              </p:custDataLst>
            </p:nvPr>
          </p:nvSpPr>
          <p:spPr>
            <a:xfrm>
              <a:off x="506508" y="324393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3" name="KSO_Shape"/>
            <p:cNvSpPr/>
            <p:nvPr>
              <p:custDataLst>
                <p:tags r:id="rId26"/>
              </p:custDataLst>
            </p:nvPr>
          </p:nvSpPr>
          <p:spPr bwMode="auto">
            <a:xfrm>
              <a:off x="757412" y="3445585"/>
              <a:ext cx="297971" cy="433938"/>
            </a:xfrm>
            <a:custGeom>
              <a:avLst/>
              <a:gdLst>
                <a:gd name="T0" fmla="*/ 2147483646 w 194"/>
                <a:gd name="T1" fmla="*/ 2147483646 h 283"/>
                <a:gd name="T2" fmla="*/ 2147483646 w 194"/>
                <a:gd name="T3" fmla="*/ 2147483646 h 283"/>
                <a:gd name="T4" fmla="*/ 2147483646 w 194"/>
                <a:gd name="T5" fmla="*/ 2147483646 h 283"/>
                <a:gd name="T6" fmla="*/ 2147483646 w 194"/>
                <a:gd name="T7" fmla="*/ 2147483646 h 283"/>
                <a:gd name="T8" fmla="*/ 2147483646 w 194"/>
                <a:gd name="T9" fmla="*/ 2147483646 h 283"/>
                <a:gd name="T10" fmla="*/ 2147483646 w 194"/>
                <a:gd name="T11" fmla="*/ 2147483646 h 283"/>
                <a:gd name="T12" fmla="*/ 2147483646 w 194"/>
                <a:gd name="T13" fmla="*/ 2147483646 h 283"/>
                <a:gd name="T14" fmla="*/ 2147483646 w 194"/>
                <a:gd name="T15" fmla="*/ 0 h 283"/>
                <a:gd name="T16" fmla="*/ 2147483646 w 194"/>
                <a:gd name="T17" fmla="*/ 2147483646 h 283"/>
                <a:gd name="T18" fmla="*/ 2147483646 w 194"/>
                <a:gd name="T19" fmla="*/ 2147483646 h 283"/>
                <a:gd name="T20" fmla="*/ 2147483646 w 194"/>
                <a:gd name="T21" fmla="*/ 2147483646 h 283"/>
                <a:gd name="T22" fmla="*/ 2147483646 w 194"/>
                <a:gd name="T23" fmla="*/ 2147483646 h 283"/>
                <a:gd name="T24" fmla="*/ 2147483646 w 194"/>
                <a:gd name="T25" fmla="*/ 2147483646 h 283"/>
                <a:gd name="T26" fmla="*/ 2147483646 w 194"/>
                <a:gd name="T27" fmla="*/ 0 h 283"/>
                <a:gd name="T28" fmla="*/ 2147483646 w 194"/>
                <a:gd name="T29" fmla="*/ 2147483646 h 283"/>
                <a:gd name="T30" fmla="*/ 2147483646 w 194"/>
                <a:gd name="T31" fmla="*/ 2147483646 h 283"/>
                <a:gd name="T32" fmla="*/ 2147483646 w 194"/>
                <a:gd name="T33" fmla="*/ 2147483646 h 283"/>
                <a:gd name="T34" fmla="*/ 2147483646 w 194"/>
                <a:gd name="T35" fmla="*/ 2147483646 h 283"/>
                <a:gd name="T36" fmla="*/ 2147483646 w 194"/>
                <a:gd name="T37" fmla="*/ 2147483646 h 283"/>
                <a:gd name="T38" fmla="*/ 2147483646 w 194"/>
                <a:gd name="T39" fmla="*/ 2147483646 h 283"/>
                <a:gd name="T40" fmla="*/ 2147483646 w 194"/>
                <a:gd name="T41" fmla="*/ 2147483646 h 283"/>
                <a:gd name="T42" fmla="*/ 0 w 194"/>
                <a:gd name="T43" fmla="*/ 2147483646 h 283"/>
                <a:gd name="T44" fmla="*/ 2147483646 w 194"/>
                <a:gd name="T45" fmla="*/ 2147483646 h 283"/>
                <a:gd name="T46" fmla="*/ 2147483646 w 194"/>
                <a:gd name="T47" fmla="*/ 2147483646 h 283"/>
                <a:gd name="T48" fmla="*/ 2147483646 w 194"/>
                <a:gd name="T49" fmla="*/ 2147483646 h 283"/>
                <a:gd name="T50" fmla="*/ 2147483646 w 194"/>
                <a:gd name="T51" fmla="*/ 2147483646 h 283"/>
                <a:gd name="T52" fmla="*/ 2147483646 w 194"/>
                <a:gd name="T53" fmla="*/ 2147483646 h 283"/>
                <a:gd name="T54" fmla="*/ 2147483646 w 194"/>
                <a:gd name="T55" fmla="*/ 2147483646 h 283"/>
                <a:gd name="T56" fmla="*/ 2147483646 w 194"/>
                <a:gd name="T57" fmla="*/ 2147483646 h 283"/>
                <a:gd name="T58" fmla="*/ 2147483646 w 194"/>
                <a:gd name="T59" fmla="*/ 2147483646 h 283"/>
                <a:gd name="T60" fmla="*/ 2147483646 w 194"/>
                <a:gd name="T61" fmla="*/ 2147483646 h 283"/>
                <a:gd name="T62" fmla="*/ 2147483646 w 194"/>
                <a:gd name="T63" fmla="*/ 2147483646 h 283"/>
                <a:gd name="T64" fmla="*/ 2147483646 w 194"/>
                <a:gd name="T65" fmla="*/ 2147483646 h 283"/>
                <a:gd name="T66" fmla="*/ 2147483646 w 194"/>
                <a:gd name="T67" fmla="*/ 2147483646 h 283"/>
                <a:gd name="T68" fmla="*/ 2147483646 w 194"/>
                <a:gd name="T69" fmla="*/ 2147483646 h 283"/>
                <a:gd name="T70" fmla="*/ 2147483646 w 194"/>
                <a:gd name="T71" fmla="*/ 2147483646 h 2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94" h="283">
                  <a:moveTo>
                    <a:pt x="122" y="283"/>
                  </a:moveTo>
                  <a:cubicBezTo>
                    <a:pt x="122" y="244"/>
                    <a:pt x="122" y="244"/>
                    <a:pt x="122" y="244"/>
                  </a:cubicBezTo>
                  <a:cubicBezTo>
                    <a:pt x="72" y="244"/>
                    <a:pt x="72" y="244"/>
                    <a:pt x="72" y="244"/>
                  </a:cubicBezTo>
                  <a:cubicBezTo>
                    <a:pt x="72" y="283"/>
                    <a:pt x="72" y="283"/>
                    <a:pt x="72" y="283"/>
                  </a:cubicBezTo>
                  <a:lnTo>
                    <a:pt x="122" y="283"/>
                  </a:lnTo>
                  <a:close/>
                  <a:moveTo>
                    <a:pt x="144" y="116"/>
                  </a:moveTo>
                  <a:cubicBezTo>
                    <a:pt x="144" y="100"/>
                    <a:pt x="131" y="86"/>
                    <a:pt x="115" y="86"/>
                  </a:cubicBezTo>
                  <a:cubicBezTo>
                    <a:pt x="79" y="86"/>
                    <a:pt x="79" y="86"/>
                    <a:pt x="79" y="86"/>
                  </a:cubicBezTo>
                  <a:cubicBezTo>
                    <a:pt x="62" y="86"/>
                    <a:pt x="49" y="100"/>
                    <a:pt x="49" y="116"/>
                  </a:cubicBezTo>
                  <a:cubicBezTo>
                    <a:pt x="49" y="233"/>
                    <a:pt x="49" y="233"/>
                    <a:pt x="49" y="233"/>
                  </a:cubicBezTo>
                  <a:cubicBezTo>
                    <a:pt x="144" y="233"/>
                    <a:pt x="144" y="233"/>
                    <a:pt x="144" y="233"/>
                  </a:cubicBezTo>
                  <a:lnTo>
                    <a:pt x="144" y="116"/>
                  </a:lnTo>
                  <a:close/>
                  <a:moveTo>
                    <a:pt x="111" y="21"/>
                  </a:moveTo>
                  <a:cubicBezTo>
                    <a:pt x="111" y="10"/>
                    <a:pt x="111" y="10"/>
                    <a:pt x="111" y="10"/>
                  </a:cubicBezTo>
                  <a:cubicBezTo>
                    <a:pt x="111" y="4"/>
                    <a:pt x="115" y="0"/>
                    <a:pt x="121" y="0"/>
                  </a:cubicBezTo>
                  <a:cubicBezTo>
                    <a:pt x="149" y="0"/>
                    <a:pt x="149" y="0"/>
                    <a:pt x="149" y="0"/>
                  </a:cubicBezTo>
                  <a:cubicBezTo>
                    <a:pt x="155" y="0"/>
                    <a:pt x="159" y="4"/>
                    <a:pt x="159" y="10"/>
                  </a:cubicBezTo>
                  <a:cubicBezTo>
                    <a:pt x="159" y="39"/>
                    <a:pt x="159" y="39"/>
                    <a:pt x="159" y="39"/>
                  </a:cubicBezTo>
                  <a:cubicBezTo>
                    <a:pt x="156" y="36"/>
                    <a:pt x="152" y="33"/>
                    <a:pt x="148" y="31"/>
                  </a:cubicBezTo>
                  <a:cubicBezTo>
                    <a:pt x="148" y="11"/>
                    <a:pt x="148" y="11"/>
                    <a:pt x="148" y="11"/>
                  </a:cubicBezTo>
                  <a:cubicBezTo>
                    <a:pt x="122" y="11"/>
                    <a:pt x="122" y="11"/>
                    <a:pt x="122" y="11"/>
                  </a:cubicBezTo>
                  <a:cubicBezTo>
                    <a:pt x="122" y="22"/>
                    <a:pt x="122" y="22"/>
                    <a:pt x="122" y="22"/>
                  </a:cubicBezTo>
                  <a:cubicBezTo>
                    <a:pt x="119" y="22"/>
                    <a:pt x="115" y="21"/>
                    <a:pt x="112" y="21"/>
                  </a:cubicBezTo>
                  <a:lnTo>
                    <a:pt x="111" y="21"/>
                  </a:lnTo>
                  <a:close/>
                  <a:moveTo>
                    <a:pt x="35" y="39"/>
                  </a:moveTo>
                  <a:cubicBezTo>
                    <a:pt x="35" y="10"/>
                    <a:pt x="35" y="10"/>
                    <a:pt x="35" y="10"/>
                  </a:cubicBezTo>
                  <a:cubicBezTo>
                    <a:pt x="35" y="4"/>
                    <a:pt x="39" y="0"/>
                    <a:pt x="45" y="0"/>
                  </a:cubicBezTo>
                  <a:cubicBezTo>
                    <a:pt x="73" y="0"/>
                    <a:pt x="73" y="0"/>
                    <a:pt x="73" y="0"/>
                  </a:cubicBezTo>
                  <a:cubicBezTo>
                    <a:pt x="79" y="0"/>
                    <a:pt x="83" y="4"/>
                    <a:pt x="83" y="10"/>
                  </a:cubicBezTo>
                  <a:cubicBezTo>
                    <a:pt x="83" y="21"/>
                    <a:pt x="83" y="21"/>
                    <a:pt x="83" y="21"/>
                  </a:cubicBezTo>
                  <a:cubicBezTo>
                    <a:pt x="82" y="21"/>
                    <a:pt x="82" y="21"/>
                    <a:pt x="82" y="21"/>
                  </a:cubicBezTo>
                  <a:cubicBezTo>
                    <a:pt x="78" y="21"/>
                    <a:pt x="75" y="22"/>
                    <a:pt x="72" y="22"/>
                  </a:cubicBezTo>
                  <a:cubicBezTo>
                    <a:pt x="72" y="11"/>
                    <a:pt x="72" y="11"/>
                    <a:pt x="72" y="11"/>
                  </a:cubicBezTo>
                  <a:cubicBezTo>
                    <a:pt x="46" y="11"/>
                    <a:pt x="46" y="11"/>
                    <a:pt x="46" y="11"/>
                  </a:cubicBezTo>
                  <a:cubicBezTo>
                    <a:pt x="46" y="31"/>
                    <a:pt x="46" y="31"/>
                    <a:pt x="46" y="31"/>
                  </a:cubicBezTo>
                  <a:cubicBezTo>
                    <a:pt x="42" y="33"/>
                    <a:pt x="38" y="36"/>
                    <a:pt x="35" y="39"/>
                  </a:cubicBezTo>
                  <a:close/>
                  <a:moveTo>
                    <a:pt x="174" y="187"/>
                  </a:moveTo>
                  <a:cubicBezTo>
                    <a:pt x="174" y="95"/>
                    <a:pt x="174" y="95"/>
                    <a:pt x="174" y="95"/>
                  </a:cubicBezTo>
                  <a:cubicBezTo>
                    <a:pt x="174" y="60"/>
                    <a:pt x="146" y="33"/>
                    <a:pt x="112" y="33"/>
                  </a:cubicBezTo>
                  <a:cubicBezTo>
                    <a:pt x="82" y="33"/>
                    <a:pt x="82" y="33"/>
                    <a:pt x="82" y="33"/>
                  </a:cubicBezTo>
                  <a:cubicBezTo>
                    <a:pt x="48" y="33"/>
                    <a:pt x="20" y="60"/>
                    <a:pt x="20" y="95"/>
                  </a:cubicBezTo>
                  <a:cubicBezTo>
                    <a:pt x="20" y="187"/>
                    <a:pt x="20" y="187"/>
                    <a:pt x="20" y="187"/>
                  </a:cubicBezTo>
                  <a:cubicBezTo>
                    <a:pt x="0" y="187"/>
                    <a:pt x="0" y="187"/>
                    <a:pt x="0" y="187"/>
                  </a:cubicBezTo>
                  <a:cubicBezTo>
                    <a:pt x="0" y="233"/>
                    <a:pt x="0" y="233"/>
                    <a:pt x="0" y="233"/>
                  </a:cubicBezTo>
                  <a:cubicBezTo>
                    <a:pt x="0" y="241"/>
                    <a:pt x="4" y="244"/>
                    <a:pt x="11" y="244"/>
                  </a:cubicBezTo>
                  <a:cubicBezTo>
                    <a:pt x="20" y="244"/>
                    <a:pt x="20" y="244"/>
                    <a:pt x="20" y="244"/>
                  </a:cubicBezTo>
                  <a:cubicBezTo>
                    <a:pt x="20" y="262"/>
                    <a:pt x="20" y="262"/>
                    <a:pt x="20" y="262"/>
                  </a:cubicBezTo>
                  <a:cubicBezTo>
                    <a:pt x="20" y="274"/>
                    <a:pt x="29" y="283"/>
                    <a:pt x="41" y="283"/>
                  </a:cubicBezTo>
                  <a:cubicBezTo>
                    <a:pt x="60" y="283"/>
                    <a:pt x="60" y="283"/>
                    <a:pt x="60" y="283"/>
                  </a:cubicBezTo>
                  <a:cubicBezTo>
                    <a:pt x="60" y="244"/>
                    <a:pt x="60" y="244"/>
                    <a:pt x="60" y="244"/>
                  </a:cubicBezTo>
                  <a:cubicBezTo>
                    <a:pt x="38" y="244"/>
                    <a:pt x="38" y="244"/>
                    <a:pt x="38" y="244"/>
                  </a:cubicBezTo>
                  <a:cubicBezTo>
                    <a:pt x="38" y="116"/>
                    <a:pt x="38" y="116"/>
                    <a:pt x="38" y="116"/>
                  </a:cubicBezTo>
                  <a:cubicBezTo>
                    <a:pt x="38" y="93"/>
                    <a:pt x="56" y="75"/>
                    <a:pt x="79" y="75"/>
                  </a:cubicBezTo>
                  <a:cubicBezTo>
                    <a:pt x="115" y="75"/>
                    <a:pt x="115" y="75"/>
                    <a:pt x="115" y="75"/>
                  </a:cubicBezTo>
                  <a:cubicBezTo>
                    <a:pt x="137" y="75"/>
                    <a:pt x="156" y="93"/>
                    <a:pt x="156" y="116"/>
                  </a:cubicBezTo>
                  <a:cubicBezTo>
                    <a:pt x="156" y="244"/>
                    <a:pt x="156" y="244"/>
                    <a:pt x="156" y="244"/>
                  </a:cubicBezTo>
                  <a:cubicBezTo>
                    <a:pt x="134" y="244"/>
                    <a:pt x="134" y="244"/>
                    <a:pt x="134" y="244"/>
                  </a:cubicBezTo>
                  <a:cubicBezTo>
                    <a:pt x="134" y="283"/>
                    <a:pt x="134" y="283"/>
                    <a:pt x="134" y="283"/>
                  </a:cubicBezTo>
                  <a:cubicBezTo>
                    <a:pt x="153" y="283"/>
                    <a:pt x="153" y="283"/>
                    <a:pt x="153" y="283"/>
                  </a:cubicBezTo>
                  <a:cubicBezTo>
                    <a:pt x="164" y="283"/>
                    <a:pt x="174" y="274"/>
                    <a:pt x="174" y="262"/>
                  </a:cubicBezTo>
                  <a:cubicBezTo>
                    <a:pt x="174" y="244"/>
                    <a:pt x="174" y="244"/>
                    <a:pt x="174" y="244"/>
                  </a:cubicBezTo>
                  <a:cubicBezTo>
                    <a:pt x="183" y="244"/>
                    <a:pt x="183" y="244"/>
                    <a:pt x="183" y="244"/>
                  </a:cubicBezTo>
                  <a:cubicBezTo>
                    <a:pt x="190" y="244"/>
                    <a:pt x="194" y="241"/>
                    <a:pt x="194" y="233"/>
                  </a:cubicBezTo>
                  <a:cubicBezTo>
                    <a:pt x="194" y="187"/>
                    <a:pt x="194" y="187"/>
                    <a:pt x="194" y="187"/>
                  </a:cubicBezTo>
                  <a:lnTo>
                    <a:pt x="174" y="187"/>
                  </a:lnTo>
                  <a:close/>
                  <a:moveTo>
                    <a:pt x="110" y="60"/>
                  </a:moveTo>
                  <a:cubicBezTo>
                    <a:pt x="84" y="60"/>
                    <a:pt x="84" y="60"/>
                    <a:pt x="84" y="60"/>
                  </a:cubicBezTo>
                  <a:cubicBezTo>
                    <a:pt x="80" y="60"/>
                    <a:pt x="78" y="57"/>
                    <a:pt x="78" y="54"/>
                  </a:cubicBezTo>
                  <a:cubicBezTo>
                    <a:pt x="78" y="51"/>
                    <a:pt x="80" y="48"/>
                    <a:pt x="84" y="48"/>
                  </a:cubicBezTo>
                  <a:cubicBezTo>
                    <a:pt x="110" y="48"/>
                    <a:pt x="110" y="48"/>
                    <a:pt x="110" y="48"/>
                  </a:cubicBezTo>
                  <a:cubicBezTo>
                    <a:pt x="114" y="48"/>
                    <a:pt x="116" y="51"/>
                    <a:pt x="116" y="54"/>
                  </a:cubicBezTo>
                  <a:cubicBezTo>
                    <a:pt x="116" y="57"/>
                    <a:pt x="114" y="60"/>
                    <a:pt x="110" y="60"/>
                  </a:cubicBezTo>
                  <a:close/>
                </a:path>
              </a:pathLst>
            </a:custGeom>
            <a:solidFill>
              <a:schemeClr val="bg1"/>
            </a:solidFill>
            <a:ln>
              <a:noFill/>
            </a:ln>
          </p:spPr>
          <p:txBody>
            <a:bodyPr wrap="square" anchor="ctr">
              <a:normAutofit fontScale="92500" lnSpcReduction="10000"/>
            </a:bodyPr>
            <a:lstStyle/>
            <a:p>
              <a:pPr algn="just"/>
              <a:endParaRPr lang="zh-CN" altLang="en-US" sz="2400"/>
            </a:p>
          </p:txBody>
        </p:sp>
        <p:sp>
          <p:nvSpPr>
            <p:cNvPr id="19" name="矩形 18"/>
            <p:cNvSpPr/>
            <p:nvPr>
              <p:custDataLst>
                <p:tags r:id="rId27"/>
              </p:custDataLst>
            </p:nvPr>
          </p:nvSpPr>
          <p:spPr>
            <a:xfrm>
              <a:off x="1374270" y="3104045"/>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20" name="矩形 19"/>
            <p:cNvSpPr/>
            <p:nvPr>
              <p:custDataLst>
                <p:tags r:id="rId28"/>
              </p:custDataLst>
            </p:nvPr>
          </p:nvSpPr>
          <p:spPr>
            <a:xfrm>
              <a:off x="1393319" y="3527675"/>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31" name="组合 30"/>
          <p:cNvGrpSpPr/>
          <p:nvPr>
            <p:custDataLst>
              <p:tags r:id="rId4"/>
            </p:custDataLst>
          </p:nvPr>
        </p:nvGrpSpPr>
        <p:grpSpPr>
          <a:xfrm>
            <a:off x="1279316" y="3503169"/>
            <a:ext cx="4289857" cy="1167637"/>
            <a:chOff x="506508" y="4206193"/>
            <a:chExt cx="4563202" cy="1242037"/>
          </a:xfrm>
        </p:grpSpPr>
        <p:sp>
          <p:nvSpPr>
            <p:cNvPr id="13" name="椭圆 12"/>
            <p:cNvSpPr/>
            <p:nvPr>
              <p:custDataLst>
                <p:tags r:id="rId21"/>
              </p:custDataLst>
            </p:nvPr>
          </p:nvSpPr>
          <p:spPr>
            <a:xfrm>
              <a:off x="506508" y="433097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4" name="KSO_Shape"/>
            <p:cNvSpPr/>
            <p:nvPr>
              <p:custDataLst>
                <p:tags r:id="rId22"/>
              </p:custDataLst>
            </p:nvPr>
          </p:nvSpPr>
          <p:spPr bwMode="auto">
            <a:xfrm>
              <a:off x="689428" y="4551356"/>
              <a:ext cx="433938" cy="361615"/>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p:spPr>
          <p:txBody>
            <a:bodyPr wrap="square" anchor="ctr">
              <a:normAutofit fontScale="85000" lnSpcReduction="20000"/>
            </a:bodyPr>
            <a:lstStyle/>
            <a:p>
              <a:pPr algn="just"/>
              <a:endParaRPr lang="zh-CN" altLang="en-US" sz="2400"/>
            </a:p>
          </p:txBody>
        </p:sp>
        <p:sp>
          <p:nvSpPr>
            <p:cNvPr id="21" name="矩形 20"/>
            <p:cNvSpPr/>
            <p:nvPr>
              <p:custDataLst>
                <p:tags r:id="rId23"/>
              </p:custDataLst>
            </p:nvPr>
          </p:nvSpPr>
          <p:spPr>
            <a:xfrm>
              <a:off x="1374270" y="4206193"/>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22" name="矩形 21"/>
            <p:cNvSpPr/>
            <p:nvPr>
              <p:custDataLst>
                <p:tags r:id="rId24"/>
              </p:custDataLst>
            </p:nvPr>
          </p:nvSpPr>
          <p:spPr>
            <a:xfrm>
              <a:off x="1393319" y="4629823"/>
              <a:ext cx="3676391" cy="818407"/>
            </a:xfrm>
            <a:prstGeom prst="rect">
              <a:avLst/>
            </a:prstGeom>
          </p:spPr>
          <p:txBody>
            <a:bodyPr wrap="square" anchor="t" anchorCtr="0">
              <a:normAutofit/>
            </a:bodyPr>
            <a:lstStyle/>
            <a:p>
              <a:r>
                <a:rPr lang="en-US" altLang="zh-CN" sz="2000" dirty="0">
                  <a:solidFill>
                    <a:schemeClr val="bg1"/>
                  </a:solidFill>
                </a:rPr>
                <a:t>Lorem ipsum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34" name="组合 33"/>
          <p:cNvGrpSpPr/>
          <p:nvPr>
            <p:custDataLst>
              <p:tags r:id="rId5"/>
            </p:custDataLst>
          </p:nvPr>
        </p:nvGrpSpPr>
        <p:grpSpPr>
          <a:xfrm>
            <a:off x="6634817" y="3503169"/>
            <a:ext cx="4289857" cy="1167637"/>
            <a:chOff x="506508" y="5308341"/>
            <a:chExt cx="4563202" cy="1242037"/>
          </a:xfrm>
        </p:grpSpPr>
        <p:sp>
          <p:nvSpPr>
            <p:cNvPr id="14" name="椭圆 13"/>
            <p:cNvSpPr/>
            <p:nvPr>
              <p:custDataLst>
                <p:tags r:id="rId17"/>
              </p:custDataLst>
            </p:nvPr>
          </p:nvSpPr>
          <p:spPr>
            <a:xfrm>
              <a:off x="506508" y="541801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5" name="KSO_Shape"/>
            <p:cNvSpPr/>
            <p:nvPr>
              <p:custDataLst>
                <p:tags r:id="rId18"/>
              </p:custDataLst>
            </p:nvPr>
          </p:nvSpPr>
          <p:spPr bwMode="auto">
            <a:xfrm>
              <a:off x="689428" y="5584804"/>
              <a:ext cx="433938" cy="414411"/>
            </a:xfrm>
            <a:custGeom>
              <a:avLst/>
              <a:gdLst>
                <a:gd name="T0" fmla="*/ 2147483646 w 4745"/>
                <a:gd name="T1" fmla="*/ 2147483646 h 4528"/>
                <a:gd name="T2" fmla="*/ 2147483646 w 4745"/>
                <a:gd name="T3" fmla="*/ 2147483646 h 4528"/>
                <a:gd name="T4" fmla="*/ 2147483646 w 4745"/>
                <a:gd name="T5" fmla="*/ 2147483646 h 4528"/>
                <a:gd name="T6" fmla="*/ 2147483646 w 4745"/>
                <a:gd name="T7" fmla="*/ 2147483646 h 4528"/>
                <a:gd name="T8" fmla="*/ 2147483646 w 4745"/>
                <a:gd name="T9" fmla="*/ 2147483646 h 4528"/>
                <a:gd name="T10" fmla="*/ 2147483646 w 4745"/>
                <a:gd name="T11" fmla="*/ 2147483646 h 4528"/>
                <a:gd name="T12" fmla="*/ 2147483646 w 4745"/>
                <a:gd name="T13" fmla="*/ 2147483646 h 4528"/>
                <a:gd name="T14" fmla="*/ 2147483646 w 4745"/>
                <a:gd name="T15" fmla="*/ 2147483646 h 4528"/>
                <a:gd name="T16" fmla="*/ 2147483646 w 4745"/>
                <a:gd name="T17" fmla="*/ 2147483646 h 4528"/>
                <a:gd name="T18" fmla="*/ 2147483646 w 4745"/>
                <a:gd name="T19" fmla="*/ 2147483646 h 4528"/>
                <a:gd name="T20" fmla="*/ 2147483646 w 4745"/>
                <a:gd name="T21" fmla="*/ 2147483646 h 4528"/>
                <a:gd name="T22" fmla="*/ 2147483646 w 4745"/>
                <a:gd name="T23" fmla="*/ 2147483646 h 4528"/>
                <a:gd name="T24" fmla="*/ 2147483646 w 4745"/>
                <a:gd name="T25" fmla="*/ 2147483646 h 4528"/>
                <a:gd name="T26" fmla="*/ 2147483646 w 4745"/>
                <a:gd name="T27" fmla="*/ 2147483646 h 4528"/>
                <a:gd name="T28" fmla="*/ 2147483646 w 4745"/>
                <a:gd name="T29" fmla="*/ 2147483646 h 4528"/>
                <a:gd name="T30" fmla="*/ 2147483646 w 4745"/>
                <a:gd name="T31" fmla="*/ 2147483646 h 4528"/>
                <a:gd name="T32" fmla="*/ 2147483646 w 4745"/>
                <a:gd name="T33" fmla="*/ 2147483646 h 4528"/>
                <a:gd name="T34" fmla="*/ 2147483646 w 4745"/>
                <a:gd name="T35" fmla="*/ 2147483646 h 4528"/>
                <a:gd name="T36" fmla="*/ 2147483646 w 4745"/>
                <a:gd name="T37" fmla="*/ 2147483646 h 4528"/>
                <a:gd name="T38" fmla="*/ 2147483646 w 4745"/>
                <a:gd name="T39" fmla="*/ 2147483646 h 4528"/>
                <a:gd name="T40" fmla="*/ 2147483646 w 4745"/>
                <a:gd name="T41" fmla="*/ 2147483646 h 4528"/>
                <a:gd name="T42" fmla="*/ 2147483646 w 4745"/>
                <a:gd name="T43" fmla="*/ 2147483646 h 4528"/>
                <a:gd name="T44" fmla="*/ 2147483646 w 4745"/>
                <a:gd name="T45" fmla="*/ 2147483646 h 4528"/>
                <a:gd name="T46" fmla="*/ 2147483646 w 4745"/>
                <a:gd name="T47" fmla="*/ 2147483646 h 4528"/>
                <a:gd name="T48" fmla="*/ 2147483646 w 4745"/>
                <a:gd name="T49" fmla="*/ 2147483646 h 4528"/>
                <a:gd name="T50" fmla="*/ 2147483646 w 4745"/>
                <a:gd name="T51" fmla="*/ 2147483646 h 4528"/>
                <a:gd name="T52" fmla="*/ 2147483646 w 4745"/>
                <a:gd name="T53" fmla="*/ 2147483646 h 4528"/>
                <a:gd name="T54" fmla="*/ 2147483646 w 4745"/>
                <a:gd name="T55" fmla="*/ 2147483646 h 4528"/>
                <a:gd name="T56" fmla="*/ 2147483646 w 4745"/>
                <a:gd name="T57" fmla="*/ 2147483646 h 4528"/>
                <a:gd name="T58" fmla="*/ 2147483646 w 4745"/>
                <a:gd name="T59" fmla="*/ 2147483646 h 4528"/>
                <a:gd name="T60" fmla="*/ 2147483646 w 4745"/>
                <a:gd name="T61" fmla="*/ 2147483646 h 4528"/>
                <a:gd name="T62" fmla="*/ 2147483646 w 4745"/>
                <a:gd name="T63" fmla="*/ 2147483646 h 4528"/>
                <a:gd name="T64" fmla="*/ 2147483646 w 4745"/>
                <a:gd name="T65" fmla="*/ 2147483646 h 4528"/>
                <a:gd name="T66" fmla="*/ 2147483646 w 4745"/>
                <a:gd name="T67" fmla="*/ 2147483646 h 4528"/>
                <a:gd name="T68" fmla="*/ 2147483646 w 4745"/>
                <a:gd name="T69" fmla="*/ 2147483646 h 4528"/>
                <a:gd name="T70" fmla="*/ 2147483646 w 4745"/>
                <a:gd name="T71" fmla="*/ 2147483646 h 4528"/>
                <a:gd name="T72" fmla="*/ 2147483646 w 4745"/>
                <a:gd name="T73" fmla="*/ 2147483646 h 4528"/>
                <a:gd name="T74" fmla="*/ 323493089 w 4745"/>
                <a:gd name="T75" fmla="*/ 2147483646 h 4528"/>
                <a:gd name="T76" fmla="*/ 2147483646 w 4745"/>
                <a:gd name="T77" fmla="*/ 0 h 4528"/>
                <a:gd name="T78" fmla="*/ 2147483646 w 4745"/>
                <a:gd name="T79" fmla="*/ 2147483646 h 4528"/>
                <a:gd name="T80" fmla="*/ 2147483646 w 4745"/>
                <a:gd name="T81" fmla="*/ 2147483646 h 4528"/>
                <a:gd name="T82" fmla="*/ 2147483646 w 4745"/>
                <a:gd name="T83" fmla="*/ 2147483646 h 4528"/>
                <a:gd name="T84" fmla="*/ 2147483646 w 4745"/>
                <a:gd name="T85" fmla="*/ 2147483646 h 4528"/>
                <a:gd name="T86" fmla="*/ 2147483646 w 4745"/>
                <a:gd name="T87" fmla="*/ 2147483646 h 4528"/>
                <a:gd name="T88" fmla="*/ 2147483646 w 4745"/>
                <a:gd name="T89" fmla="*/ 2147483646 h 4528"/>
                <a:gd name="T90" fmla="*/ 2147483646 w 4745"/>
                <a:gd name="T91" fmla="*/ 2147483646 h 4528"/>
                <a:gd name="T92" fmla="*/ 2147483646 w 4745"/>
                <a:gd name="T93" fmla="*/ 2147483646 h 4528"/>
                <a:gd name="T94" fmla="*/ 2147483646 w 4745"/>
                <a:gd name="T95" fmla="*/ 2147483646 h 4528"/>
                <a:gd name="T96" fmla="*/ 2147483646 w 4745"/>
                <a:gd name="T97" fmla="*/ 2147483646 h 4528"/>
                <a:gd name="T98" fmla="*/ 2147483646 w 4745"/>
                <a:gd name="T99" fmla="*/ 2147483646 h 4528"/>
                <a:gd name="T100" fmla="*/ 2147483646 w 4745"/>
                <a:gd name="T101" fmla="*/ 2147483646 h 4528"/>
                <a:gd name="T102" fmla="*/ 2147483646 w 4745"/>
                <a:gd name="T103" fmla="*/ 2147483646 h 4528"/>
                <a:gd name="T104" fmla="*/ 2147483646 w 4745"/>
                <a:gd name="T105" fmla="*/ 2147483646 h 4528"/>
                <a:gd name="T106" fmla="*/ 2147483646 w 4745"/>
                <a:gd name="T107" fmla="*/ 2147483646 h 4528"/>
                <a:gd name="T108" fmla="*/ 2147483646 w 4745"/>
                <a:gd name="T109" fmla="*/ 2147483646 h 4528"/>
                <a:gd name="T110" fmla="*/ 2147483646 w 4745"/>
                <a:gd name="T111" fmla="*/ 2147483646 h 4528"/>
                <a:gd name="T112" fmla="*/ 2147483646 w 4745"/>
                <a:gd name="T113" fmla="*/ 2147483646 h 4528"/>
                <a:gd name="T114" fmla="*/ 2147483646 w 4745"/>
                <a:gd name="T115" fmla="*/ 2147483646 h 4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745" h="4528">
                  <a:moveTo>
                    <a:pt x="3151" y="1650"/>
                  </a:moveTo>
                  <a:lnTo>
                    <a:pt x="3151" y="1650"/>
                  </a:lnTo>
                  <a:lnTo>
                    <a:pt x="3151" y="1669"/>
                  </a:lnTo>
                  <a:lnTo>
                    <a:pt x="3149" y="1688"/>
                  </a:lnTo>
                  <a:lnTo>
                    <a:pt x="3147" y="1708"/>
                  </a:lnTo>
                  <a:lnTo>
                    <a:pt x="3143" y="1726"/>
                  </a:lnTo>
                  <a:lnTo>
                    <a:pt x="3139" y="1745"/>
                  </a:lnTo>
                  <a:lnTo>
                    <a:pt x="3134" y="1762"/>
                  </a:lnTo>
                  <a:lnTo>
                    <a:pt x="3128" y="1780"/>
                  </a:lnTo>
                  <a:lnTo>
                    <a:pt x="3121" y="1797"/>
                  </a:lnTo>
                  <a:lnTo>
                    <a:pt x="3113" y="1815"/>
                  </a:lnTo>
                  <a:lnTo>
                    <a:pt x="3104" y="1831"/>
                  </a:lnTo>
                  <a:lnTo>
                    <a:pt x="3095" y="1847"/>
                  </a:lnTo>
                  <a:lnTo>
                    <a:pt x="3084" y="1862"/>
                  </a:lnTo>
                  <a:lnTo>
                    <a:pt x="3073" y="1877"/>
                  </a:lnTo>
                  <a:lnTo>
                    <a:pt x="3061" y="1891"/>
                  </a:lnTo>
                  <a:lnTo>
                    <a:pt x="3049" y="1905"/>
                  </a:lnTo>
                  <a:lnTo>
                    <a:pt x="3036" y="1919"/>
                  </a:lnTo>
                  <a:lnTo>
                    <a:pt x="3022" y="1931"/>
                  </a:lnTo>
                  <a:lnTo>
                    <a:pt x="3008" y="1943"/>
                  </a:lnTo>
                  <a:lnTo>
                    <a:pt x="2993" y="1954"/>
                  </a:lnTo>
                  <a:lnTo>
                    <a:pt x="2977" y="1965"/>
                  </a:lnTo>
                  <a:lnTo>
                    <a:pt x="2961" y="1974"/>
                  </a:lnTo>
                  <a:lnTo>
                    <a:pt x="2945" y="1983"/>
                  </a:lnTo>
                  <a:lnTo>
                    <a:pt x="2928" y="1992"/>
                  </a:lnTo>
                  <a:lnTo>
                    <a:pt x="2911" y="1999"/>
                  </a:lnTo>
                  <a:lnTo>
                    <a:pt x="2893" y="2007"/>
                  </a:lnTo>
                  <a:lnTo>
                    <a:pt x="2874" y="2013"/>
                  </a:lnTo>
                  <a:lnTo>
                    <a:pt x="2856" y="2018"/>
                  </a:lnTo>
                  <a:lnTo>
                    <a:pt x="2837" y="2022"/>
                  </a:lnTo>
                  <a:lnTo>
                    <a:pt x="2818" y="2026"/>
                  </a:lnTo>
                  <a:lnTo>
                    <a:pt x="2798" y="2028"/>
                  </a:lnTo>
                  <a:lnTo>
                    <a:pt x="2777" y="2030"/>
                  </a:lnTo>
                  <a:lnTo>
                    <a:pt x="2757" y="2030"/>
                  </a:lnTo>
                  <a:lnTo>
                    <a:pt x="2737" y="2030"/>
                  </a:lnTo>
                  <a:lnTo>
                    <a:pt x="2718" y="2028"/>
                  </a:lnTo>
                  <a:lnTo>
                    <a:pt x="2698" y="2026"/>
                  </a:lnTo>
                  <a:lnTo>
                    <a:pt x="2678" y="2022"/>
                  </a:lnTo>
                  <a:lnTo>
                    <a:pt x="2659" y="2018"/>
                  </a:lnTo>
                  <a:lnTo>
                    <a:pt x="2641" y="2013"/>
                  </a:lnTo>
                  <a:lnTo>
                    <a:pt x="2623" y="2007"/>
                  </a:lnTo>
                  <a:lnTo>
                    <a:pt x="2605" y="1999"/>
                  </a:lnTo>
                  <a:lnTo>
                    <a:pt x="2588" y="1992"/>
                  </a:lnTo>
                  <a:lnTo>
                    <a:pt x="2570" y="1983"/>
                  </a:lnTo>
                  <a:lnTo>
                    <a:pt x="2554" y="1974"/>
                  </a:lnTo>
                  <a:lnTo>
                    <a:pt x="2538" y="1965"/>
                  </a:lnTo>
                  <a:lnTo>
                    <a:pt x="2522" y="1954"/>
                  </a:lnTo>
                  <a:lnTo>
                    <a:pt x="2508" y="1943"/>
                  </a:lnTo>
                  <a:lnTo>
                    <a:pt x="2494" y="1931"/>
                  </a:lnTo>
                  <a:lnTo>
                    <a:pt x="2480" y="1919"/>
                  </a:lnTo>
                  <a:lnTo>
                    <a:pt x="2466" y="1905"/>
                  </a:lnTo>
                  <a:lnTo>
                    <a:pt x="2454" y="1891"/>
                  </a:lnTo>
                  <a:lnTo>
                    <a:pt x="2442" y="1877"/>
                  </a:lnTo>
                  <a:lnTo>
                    <a:pt x="2431" y="1862"/>
                  </a:lnTo>
                  <a:lnTo>
                    <a:pt x="2421" y="1847"/>
                  </a:lnTo>
                  <a:lnTo>
                    <a:pt x="2412" y="1831"/>
                  </a:lnTo>
                  <a:lnTo>
                    <a:pt x="2403" y="1815"/>
                  </a:lnTo>
                  <a:lnTo>
                    <a:pt x="2395" y="1797"/>
                  </a:lnTo>
                  <a:lnTo>
                    <a:pt x="2388" y="1780"/>
                  </a:lnTo>
                  <a:lnTo>
                    <a:pt x="2382" y="1762"/>
                  </a:lnTo>
                  <a:lnTo>
                    <a:pt x="2376" y="1745"/>
                  </a:lnTo>
                  <a:lnTo>
                    <a:pt x="2371" y="1726"/>
                  </a:lnTo>
                  <a:lnTo>
                    <a:pt x="2368" y="1708"/>
                  </a:lnTo>
                  <a:lnTo>
                    <a:pt x="2365" y="1688"/>
                  </a:lnTo>
                  <a:lnTo>
                    <a:pt x="2364" y="1669"/>
                  </a:lnTo>
                  <a:lnTo>
                    <a:pt x="2363" y="1650"/>
                  </a:lnTo>
                  <a:lnTo>
                    <a:pt x="2363" y="1669"/>
                  </a:lnTo>
                  <a:lnTo>
                    <a:pt x="2361" y="1688"/>
                  </a:lnTo>
                  <a:lnTo>
                    <a:pt x="2359" y="1708"/>
                  </a:lnTo>
                  <a:lnTo>
                    <a:pt x="2355" y="1726"/>
                  </a:lnTo>
                  <a:lnTo>
                    <a:pt x="2351" y="1745"/>
                  </a:lnTo>
                  <a:lnTo>
                    <a:pt x="2346" y="1762"/>
                  </a:lnTo>
                  <a:lnTo>
                    <a:pt x="2340" y="1780"/>
                  </a:lnTo>
                  <a:lnTo>
                    <a:pt x="2333" y="1797"/>
                  </a:lnTo>
                  <a:lnTo>
                    <a:pt x="2325" y="1815"/>
                  </a:lnTo>
                  <a:lnTo>
                    <a:pt x="2316" y="1831"/>
                  </a:lnTo>
                  <a:lnTo>
                    <a:pt x="2307" y="1847"/>
                  </a:lnTo>
                  <a:lnTo>
                    <a:pt x="2297" y="1862"/>
                  </a:lnTo>
                  <a:lnTo>
                    <a:pt x="2286" y="1877"/>
                  </a:lnTo>
                  <a:lnTo>
                    <a:pt x="2273" y="1891"/>
                  </a:lnTo>
                  <a:lnTo>
                    <a:pt x="2261" y="1905"/>
                  </a:lnTo>
                  <a:lnTo>
                    <a:pt x="2248" y="1919"/>
                  </a:lnTo>
                  <a:lnTo>
                    <a:pt x="2234" y="1931"/>
                  </a:lnTo>
                  <a:lnTo>
                    <a:pt x="2220" y="1943"/>
                  </a:lnTo>
                  <a:lnTo>
                    <a:pt x="2205" y="1954"/>
                  </a:lnTo>
                  <a:lnTo>
                    <a:pt x="2190" y="1965"/>
                  </a:lnTo>
                  <a:lnTo>
                    <a:pt x="2173" y="1974"/>
                  </a:lnTo>
                  <a:lnTo>
                    <a:pt x="2157" y="1983"/>
                  </a:lnTo>
                  <a:lnTo>
                    <a:pt x="2140" y="1992"/>
                  </a:lnTo>
                  <a:lnTo>
                    <a:pt x="2123" y="1999"/>
                  </a:lnTo>
                  <a:lnTo>
                    <a:pt x="2105" y="2007"/>
                  </a:lnTo>
                  <a:lnTo>
                    <a:pt x="2087" y="2013"/>
                  </a:lnTo>
                  <a:lnTo>
                    <a:pt x="2067" y="2018"/>
                  </a:lnTo>
                  <a:lnTo>
                    <a:pt x="2049" y="2022"/>
                  </a:lnTo>
                  <a:lnTo>
                    <a:pt x="2029" y="2026"/>
                  </a:lnTo>
                  <a:lnTo>
                    <a:pt x="2010" y="2028"/>
                  </a:lnTo>
                  <a:lnTo>
                    <a:pt x="1990" y="2030"/>
                  </a:lnTo>
                  <a:lnTo>
                    <a:pt x="1969" y="2030"/>
                  </a:lnTo>
                  <a:lnTo>
                    <a:pt x="1949" y="2030"/>
                  </a:lnTo>
                  <a:lnTo>
                    <a:pt x="1930" y="2028"/>
                  </a:lnTo>
                  <a:lnTo>
                    <a:pt x="1910" y="2026"/>
                  </a:lnTo>
                  <a:lnTo>
                    <a:pt x="1891" y="2022"/>
                  </a:lnTo>
                  <a:lnTo>
                    <a:pt x="1872" y="2018"/>
                  </a:lnTo>
                  <a:lnTo>
                    <a:pt x="1853" y="2013"/>
                  </a:lnTo>
                  <a:lnTo>
                    <a:pt x="1835" y="2007"/>
                  </a:lnTo>
                  <a:lnTo>
                    <a:pt x="1817" y="1999"/>
                  </a:lnTo>
                  <a:lnTo>
                    <a:pt x="1800" y="1992"/>
                  </a:lnTo>
                  <a:lnTo>
                    <a:pt x="1783" y="1983"/>
                  </a:lnTo>
                  <a:lnTo>
                    <a:pt x="1765" y="1974"/>
                  </a:lnTo>
                  <a:lnTo>
                    <a:pt x="1750" y="1965"/>
                  </a:lnTo>
                  <a:lnTo>
                    <a:pt x="1734" y="1954"/>
                  </a:lnTo>
                  <a:lnTo>
                    <a:pt x="1720" y="1943"/>
                  </a:lnTo>
                  <a:lnTo>
                    <a:pt x="1705" y="1931"/>
                  </a:lnTo>
                  <a:lnTo>
                    <a:pt x="1692" y="1919"/>
                  </a:lnTo>
                  <a:lnTo>
                    <a:pt x="1679" y="1905"/>
                  </a:lnTo>
                  <a:lnTo>
                    <a:pt x="1667" y="1891"/>
                  </a:lnTo>
                  <a:lnTo>
                    <a:pt x="1654" y="1877"/>
                  </a:lnTo>
                  <a:lnTo>
                    <a:pt x="1643" y="1862"/>
                  </a:lnTo>
                  <a:lnTo>
                    <a:pt x="1633" y="1847"/>
                  </a:lnTo>
                  <a:lnTo>
                    <a:pt x="1624" y="1831"/>
                  </a:lnTo>
                  <a:lnTo>
                    <a:pt x="1615" y="1815"/>
                  </a:lnTo>
                  <a:lnTo>
                    <a:pt x="1607" y="1797"/>
                  </a:lnTo>
                  <a:lnTo>
                    <a:pt x="1600" y="1780"/>
                  </a:lnTo>
                  <a:lnTo>
                    <a:pt x="1594" y="1762"/>
                  </a:lnTo>
                  <a:lnTo>
                    <a:pt x="1589" y="1745"/>
                  </a:lnTo>
                  <a:lnTo>
                    <a:pt x="1584" y="1726"/>
                  </a:lnTo>
                  <a:lnTo>
                    <a:pt x="1581" y="1708"/>
                  </a:lnTo>
                  <a:lnTo>
                    <a:pt x="1578" y="1688"/>
                  </a:lnTo>
                  <a:lnTo>
                    <a:pt x="1577" y="1669"/>
                  </a:lnTo>
                  <a:lnTo>
                    <a:pt x="1576" y="1650"/>
                  </a:lnTo>
                  <a:lnTo>
                    <a:pt x="1576" y="1669"/>
                  </a:lnTo>
                  <a:lnTo>
                    <a:pt x="1574" y="1688"/>
                  </a:lnTo>
                  <a:lnTo>
                    <a:pt x="1572" y="1708"/>
                  </a:lnTo>
                  <a:lnTo>
                    <a:pt x="1568" y="1726"/>
                  </a:lnTo>
                  <a:lnTo>
                    <a:pt x="1564" y="1745"/>
                  </a:lnTo>
                  <a:lnTo>
                    <a:pt x="1558" y="1762"/>
                  </a:lnTo>
                  <a:lnTo>
                    <a:pt x="1551" y="1780"/>
                  </a:lnTo>
                  <a:lnTo>
                    <a:pt x="1544" y="1797"/>
                  </a:lnTo>
                  <a:lnTo>
                    <a:pt x="1537" y="1815"/>
                  </a:lnTo>
                  <a:lnTo>
                    <a:pt x="1528" y="1831"/>
                  </a:lnTo>
                  <a:lnTo>
                    <a:pt x="1519" y="1847"/>
                  </a:lnTo>
                  <a:lnTo>
                    <a:pt x="1508" y="1862"/>
                  </a:lnTo>
                  <a:lnTo>
                    <a:pt x="1498" y="1877"/>
                  </a:lnTo>
                  <a:lnTo>
                    <a:pt x="1486" y="1891"/>
                  </a:lnTo>
                  <a:lnTo>
                    <a:pt x="1474" y="1905"/>
                  </a:lnTo>
                  <a:lnTo>
                    <a:pt x="1461" y="1919"/>
                  </a:lnTo>
                  <a:lnTo>
                    <a:pt x="1446" y="1931"/>
                  </a:lnTo>
                  <a:lnTo>
                    <a:pt x="1432" y="1943"/>
                  </a:lnTo>
                  <a:lnTo>
                    <a:pt x="1417" y="1954"/>
                  </a:lnTo>
                  <a:lnTo>
                    <a:pt x="1402" y="1965"/>
                  </a:lnTo>
                  <a:lnTo>
                    <a:pt x="1386" y="1974"/>
                  </a:lnTo>
                  <a:lnTo>
                    <a:pt x="1370" y="1983"/>
                  </a:lnTo>
                  <a:lnTo>
                    <a:pt x="1352" y="1992"/>
                  </a:lnTo>
                  <a:lnTo>
                    <a:pt x="1335" y="1999"/>
                  </a:lnTo>
                  <a:lnTo>
                    <a:pt x="1317" y="2007"/>
                  </a:lnTo>
                  <a:lnTo>
                    <a:pt x="1299" y="2013"/>
                  </a:lnTo>
                  <a:lnTo>
                    <a:pt x="1280" y="2018"/>
                  </a:lnTo>
                  <a:lnTo>
                    <a:pt x="1262" y="2022"/>
                  </a:lnTo>
                  <a:lnTo>
                    <a:pt x="1241" y="2026"/>
                  </a:lnTo>
                  <a:lnTo>
                    <a:pt x="1222" y="2028"/>
                  </a:lnTo>
                  <a:lnTo>
                    <a:pt x="1202" y="2030"/>
                  </a:lnTo>
                  <a:lnTo>
                    <a:pt x="1182" y="2030"/>
                  </a:lnTo>
                  <a:lnTo>
                    <a:pt x="1162" y="2030"/>
                  </a:lnTo>
                  <a:lnTo>
                    <a:pt x="1142" y="2028"/>
                  </a:lnTo>
                  <a:lnTo>
                    <a:pt x="1122" y="2026"/>
                  </a:lnTo>
                  <a:lnTo>
                    <a:pt x="1103" y="2022"/>
                  </a:lnTo>
                  <a:lnTo>
                    <a:pt x="1084" y="2018"/>
                  </a:lnTo>
                  <a:lnTo>
                    <a:pt x="1066" y="2013"/>
                  </a:lnTo>
                  <a:lnTo>
                    <a:pt x="1047" y="2007"/>
                  </a:lnTo>
                  <a:lnTo>
                    <a:pt x="1029" y="1999"/>
                  </a:lnTo>
                  <a:lnTo>
                    <a:pt x="1012" y="1992"/>
                  </a:lnTo>
                  <a:lnTo>
                    <a:pt x="995" y="1983"/>
                  </a:lnTo>
                  <a:lnTo>
                    <a:pt x="978" y="1974"/>
                  </a:lnTo>
                  <a:lnTo>
                    <a:pt x="963" y="1965"/>
                  </a:lnTo>
                  <a:lnTo>
                    <a:pt x="946" y="1954"/>
                  </a:lnTo>
                  <a:lnTo>
                    <a:pt x="932" y="1943"/>
                  </a:lnTo>
                  <a:lnTo>
                    <a:pt x="917" y="1931"/>
                  </a:lnTo>
                  <a:lnTo>
                    <a:pt x="904" y="1919"/>
                  </a:lnTo>
                  <a:lnTo>
                    <a:pt x="891" y="1905"/>
                  </a:lnTo>
                  <a:lnTo>
                    <a:pt x="879" y="1891"/>
                  </a:lnTo>
                  <a:lnTo>
                    <a:pt x="867" y="1877"/>
                  </a:lnTo>
                  <a:lnTo>
                    <a:pt x="856" y="1862"/>
                  </a:lnTo>
                  <a:lnTo>
                    <a:pt x="845" y="1847"/>
                  </a:lnTo>
                  <a:lnTo>
                    <a:pt x="836" y="1831"/>
                  </a:lnTo>
                  <a:lnTo>
                    <a:pt x="827" y="1815"/>
                  </a:lnTo>
                  <a:lnTo>
                    <a:pt x="819" y="1797"/>
                  </a:lnTo>
                  <a:lnTo>
                    <a:pt x="812" y="1780"/>
                  </a:lnTo>
                  <a:lnTo>
                    <a:pt x="806" y="1762"/>
                  </a:lnTo>
                  <a:lnTo>
                    <a:pt x="801" y="1745"/>
                  </a:lnTo>
                  <a:lnTo>
                    <a:pt x="796" y="1726"/>
                  </a:lnTo>
                  <a:lnTo>
                    <a:pt x="793" y="1708"/>
                  </a:lnTo>
                  <a:lnTo>
                    <a:pt x="790" y="1688"/>
                  </a:lnTo>
                  <a:lnTo>
                    <a:pt x="789" y="1669"/>
                  </a:lnTo>
                  <a:lnTo>
                    <a:pt x="788" y="1650"/>
                  </a:lnTo>
                  <a:lnTo>
                    <a:pt x="788" y="1669"/>
                  </a:lnTo>
                  <a:lnTo>
                    <a:pt x="786" y="1688"/>
                  </a:lnTo>
                  <a:lnTo>
                    <a:pt x="784" y="1708"/>
                  </a:lnTo>
                  <a:lnTo>
                    <a:pt x="780" y="1726"/>
                  </a:lnTo>
                  <a:lnTo>
                    <a:pt x="776" y="1745"/>
                  </a:lnTo>
                  <a:lnTo>
                    <a:pt x="771" y="1762"/>
                  </a:lnTo>
                  <a:lnTo>
                    <a:pt x="765" y="1780"/>
                  </a:lnTo>
                  <a:lnTo>
                    <a:pt x="758" y="1797"/>
                  </a:lnTo>
                  <a:lnTo>
                    <a:pt x="750" y="1815"/>
                  </a:lnTo>
                  <a:lnTo>
                    <a:pt x="740" y="1831"/>
                  </a:lnTo>
                  <a:lnTo>
                    <a:pt x="731" y="1847"/>
                  </a:lnTo>
                  <a:lnTo>
                    <a:pt x="720" y="1862"/>
                  </a:lnTo>
                  <a:lnTo>
                    <a:pt x="710" y="1877"/>
                  </a:lnTo>
                  <a:lnTo>
                    <a:pt x="698" y="1891"/>
                  </a:lnTo>
                  <a:lnTo>
                    <a:pt x="686" y="1905"/>
                  </a:lnTo>
                  <a:lnTo>
                    <a:pt x="673" y="1919"/>
                  </a:lnTo>
                  <a:lnTo>
                    <a:pt x="659" y="1931"/>
                  </a:lnTo>
                  <a:lnTo>
                    <a:pt x="644" y="1943"/>
                  </a:lnTo>
                  <a:lnTo>
                    <a:pt x="629" y="1954"/>
                  </a:lnTo>
                  <a:lnTo>
                    <a:pt x="614" y="1965"/>
                  </a:lnTo>
                  <a:lnTo>
                    <a:pt x="598" y="1974"/>
                  </a:lnTo>
                  <a:lnTo>
                    <a:pt x="582" y="1983"/>
                  </a:lnTo>
                  <a:lnTo>
                    <a:pt x="565" y="1992"/>
                  </a:lnTo>
                  <a:lnTo>
                    <a:pt x="548" y="1999"/>
                  </a:lnTo>
                  <a:lnTo>
                    <a:pt x="529" y="2007"/>
                  </a:lnTo>
                  <a:lnTo>
                    <a:pt x="511" y="2013"/>
                  </a:lnTo>
                  <a:lnTo>
                    <a:pt x="492" y="2018"/>
                  </a:lnTo>
                  <a:lnTo>
                    <a:pt x="474" y="2022"/>
                  </a:lnTo>
                  <a:lnTo>
                    <a:pt x="454" y="2026"/>
                  </a:lnTo>
                  <a:lnTo>
                    <a:pt x="434" y="2028"/>
                  </a:lnTo>
                  <a:lnTo>
                    <a:pt x="414" y="2030"/>
                  </a:lnTo>
                  <a:lnTo>
                    <a:pt x="394" y="2030"/>
                  </a:lnTo>
                  <a:lnTo>
                    <a:pt x="374" y="2030"/>
                  </a:lnTo>
                  <a:lnTo>
                    <a:pt x="355" y="2028"/>
                  </a:lnTo>
                  <a:lnTo>
                    <a:pt x="334" y="2026"/>
                  </a:lnTo>
                  <a:lnTo>
                    <a:pt x="315" y="2022"/>
                  </a:lnTo>
                  <a:lnTo>
                    <a:pt x="296" y="2018"/>
                  </a:lnTo>
                  <a:lnTo>
                    <a:pt x="278" y="2013"/>
                  </a:lnTo>
                  <a:lnTo>
                    <a:pt x="259" y="2007"/>
                  </a:lnTo>
                  <a:lnTo>
                    <a:pt x="242" y="1999"/>
                  </a:lnTo>
                  <a:lnTo>
                    <a:pt x="224" y="1992"/>
                  </a:lnTo>
                  <a:lnTo>
                    <a:pt x="207" y="1983"/>
                  </a:lnTo>
                  <a:lnTo>
                    <a:pt x="190" y="1974"/>
                  </a:lnTo>
                  <a:lnTo>
                    <a:pt x="175" y="1965"/>
                  </a:lnTo>
                  <a:lnTo>
                    <a:pt x="159" y="1954"/>
                  </a:lnTo>
                  <a:lnTo>
                    <a:pt x="144" y="1943"/>
                  </a:lnTo>
                  <a:lnTo>
                    <a:pt x="129" y="1931"/>
                  </a:lnTo>
                  <a:lnTo>
                    <a:pt x="116" y="1919"/>
                  </a:lnTo>
                  <a:lnTo>
                    <a:pt x="103" y="1905"/>
                  </a:lnTo>
                  <a:lnTo>
                    <a:pt x="90" y="1891"/>
                  </a:lnTo>
                  <a:lnTo>
                    <a:pt x="79" y="1877"/>
                  </a:lnTo>
                  <a:lnTo>
                    <a:pt x="68" y="1862"/>
                  </a:lnTo>
                  <a:lnTo>
                    <a:pt x="58" y="1847"/>
                  </a:lnTo>
                  <a:lnTo>
                    <a:pt x="48" y="1831"/>
                  </a:lnTo>
                  <a:lnTo>
                    <a:pt x="40" y="1815"/>
                  </a:lnTo>
                  <a:lnTo>
                    <a:pt x="31" y="1797"/>
                  </a:lnTo>
                  <a:lnTo>
                    <a:pt x="24" y="1780"/>
                  </a:lnTo>
                  <a:lnTo>
                    <a:pt x="18" y="1762"/>
                  </a:lnTo>
                  <a:lnTo>
                    <a:pt x="12" y="1745"/>
                  </a:lnTo>
                  <a:lnTo>
                    <a:pt x="8" y="1726"/>
                  </a:lnTo>
                  <a:lnTo>
                    <a:pt x="5" y="1708"/>
                  </a:lnTo>
                  <a:lnTo>
                    <a:pt x="2" y="1688"/>
                  </a:lnTo>
                  <a:lnTo>
                    <a:pt x="1" y="1669"/>
                  </a:lnTo>
                  <a:lnTo>
                    <a:pt x="0" y="1650"/>
                  </a:lnTo>
                  <a:lnTo>
                    <a:pt x="0" y="1363"/>
                  </a:lnTo>
                  <a:lnTo>
                    <a:pt x="1624" y="0"/>
                  </a:lnTo>
                  <a:lnTo>
                    <a:pt x="2343" y="0"/>
                  </a:lnTo>
                  <a:lnTo>
                    <a:pt x="3940" y="1363"/>
                  </a:lnTo>
                  <a:lnTo>
                    <a:pt x="3940" y="1650"/>
                  </a:lnTo>
                  <a:lnTo>
                    <a:pt x="3939" y="1669"/>
                  </a:lnTo>
                  <a:lnTo>
                    <a:pt x="3938" y="1688"/>
                  </a:lnTo>
                  <a:lnTo>
                    <a:pt x="3935" y="1708"/>
                  </a:lnTo>
                  <a:lnTo>
                    <a:pt x="3932" y="1726"/>
                  </a:lnTo>
                  <a:lnTo>
                    <a:pt x="3927" y="1745"/>
                  </a:lnTo>
                  <a:lnTo>
                    <a:pt x="3922" y="1762"/>
                  </a:lnTo>
                  <a:lnTo>
                    <a:pt x="3916" y="1780"/>
                  </a:lnTo>
                  <a:lnTo>
                    <a:pt x="3909" y="1797"/>
                  </a:lnTo>
                  <a:lnTo>
                    <a:pt x="3900" y="1815"/>
                  </a:lnTo>
                  <a:lnTo>
                    <a:pt x="3891" y="1831"/>
                  </a:lnTo>
                  <a:lnTo>
                    <a:pt x="3882" y="1847"/>
                  </a:lnTo>
                  <a:lnTo>
                    <a:pt x="3872" y="1862"/>
                  </a:lnTo>
                  <a:lnTo>
                    <a:pt x="3861" y="1877"/>
                  </a:lnTo>
                  <a:lnTo>
                    <a:pt x="3849" y="1891"/>
                  </a:lnTo>
                  <a:lnTo>
                    <a:pt x="3837" y="1905"/>
                  </a:lnTo>
                  <a:lnTo>
                    <a:pt x="3824" y="1919"/>
                  </a:lnTo>
                  <a:lnTo>
                    <a:pt x="3810" y="1931"/>
                  </a:lnTo>
                  <a:lnTo>
                    <a:pt x="3795" y="1943"/>
                  </a:lnTo>
                  <a:lnTo>
                    <a:pt x="3780" y="1954"/>
                  </a:lnTo>
                  <a:lnTo>
                    <a:pt x="3765" y="1965"/>
                  </a:lnTo>
                  <a:lnTo>
                    <a:pt x="3749" y="1974"/>
                  </a:lnTo>
                  <a:lnTo>
                    <a:pt x="3733" y="1983"/>
                  </a:lnTo>
                  <a:lnTo>
                    <a:pt x="3716" y="1992"/>
                  </a:lnTo>
                  <a:lnTo>
                    <a:pt x="3698" y="1999"/>
                  </a:lnTo>
                  <a:lnTo>
                    <a:pt x="3680" y="2007"/>
                  </a:lnTo>
                  <a:lnTo>
                    <a:pt x="3662" y="2013"/>
                  </a:lnTo>
                  <a:lnTo>
                    <a:pt x="3644" y="2018"/>
                  </a:lnTo>
                  <a:lnTo>
                    <a:pt x="3625" y="2022"/>
                  </a:lnTo>
                  <a:lnTo>
                    <a:pt x="3606" y="2026"/>
                  </a:lnTo>
                  <a:lnTo>
                    <a:pt x="3585" y="2028"/>
                  </a:lnTo>
                  <a:lnTo>
                    <a:pt x="3565" y="2030"/>
                  </a:lnTo>
                  <a:lnTo>
                    <a:pt x="3545" y="2030"/>
                  </a:lnTo>
                  <a:lnTo>
                    <a:pt x="3525" y="2030"/>
                  </a:lnTo>
                  <a:lnTo>
                    <a:pt x="3506" y="2028"/>
                  </a:lnTo>
                  <a:lnTo>
                    <a:pt x="3485" y="2026"/>
                  </a:lnTo>
                  <a:lnTo>
                    <a:pt x="3466" y="2022"/>
                  </a:lnTo>
                  <a:lnTo>
                    <a:pt x="3447" y="2018"/>
                  </a:lnTo>
                  <a:lnTo>
                    <a:pt x="3429" y="2013"/>
                  </a:lnTo>
                  <a:lnTo>
                    <a:pt x="3411" y="2007"/>
                  </a:lnTo>
                  <a:lnTo>
                    <a:pt x="3392" y="1999"/>
                  </a:lnTo>
                  <a:lnTo>
                    <a:pt x="3375" y="1992"/>
                  </a:lnTo>
                  <a:lnTo>
                    <a:pt x="3358" y="1983"/>
                  </a:lnTo>
                  <a:lnTo>
                    <a:pt x="3342" y="1974"/>
                  </a:lnTo>
                  <a:lnTo>
                    <a:pt x="3326" y="1965"/>
                  </a:lnTo>
                  <a:lnTo>
                    <a:pt x="3310" y="1954"/>
                  </a:lnTo>
                  <a:lnTo>
                    <a:pt x="3296" y="1943"/>
                  </a:lnTo>
                  <a:lnTo>
                    <a:pt x="3281" y="1931"/>
                  </a:lnTo>
                  <a:lnTo>
                    <a:pt x="3267" y="1919"/>
                  </a:lnTo>
                  <a:lnTo>
                    <a:pt x="3254" y="1905"/>
                  </a:lnTo>
                  <a:lnTo>
                    <a:pt x="3242" y="1891"/>
                  </a:lnTo>
                  <a:lnTo>
                    <a:pt x="3230" y="1877"/>
                  </a:lnTo>
                  <a:lnTo>
                    <a:pt x="3219" y="1862"/>
                  </a:lnTo>
                  <a:lnTo>
                    <a:pt x="3209" y="1847"/>
                  </a:lnTo>
                  <a:lnTo>
                    <a:pt x="3200" y="1831"/>
                  </a:lnTo>
                  <a:lnTo>
                    <a:pt x="3190" y="1815"/>
                  </a:lnTo>
                  <a:lnTo>
                    <a:pt x="3182" y="1797"/>
                  </a:lnTo>
                  <a:lnTo>
                    <a:pt x="3175" y="1780"/>
                  </a:lnTo>
                  <a:lnTo>
                    <a:pt x="3169" y="1762"/>
                  </a:lnTo>
                  <a:lnTo>
                    <a:pt x="3164" y="1745"/>
                  </a:lnTo>
                  <a:lnTo>
                    <a:pt x="3159" y="1726"/>
                  </a:lnTo>
                  <a:lnTo>
                    <a:pt x="3156" y="1708"/>
                  </a:lnTo>
                  <a:lnTo>
                    <a:pt x="3153" y="1688"/>
                  </a:lnTo>
                  <a:lnTo>
                    <a:pt x="3152" y="1669"/>
                  </a:lnTo>
                  <a:lnTo>
                    <a:pt x="3151" y="1650"/>
                  </a:lnTo>
                  <a:close/>
                  <a:moveTo>
                    <a:pt x="4345" y="2367"/>
                  </a:moveTo>
                  <a:lnTo>
                    <a:pt x="3293" y="3311"/>
                  </a:lnTo>
                  <a:lnTo>
                    <a:pt x="2182" y="3311"/>
                  </a:lnTo>
                  <a:lnTo>
                    <a:pt x="2182" y="2191"/>
                  </a:lnTo>
                  <a:lnTo>
                    <a:pt x="1798" y="2191"/>
                  </a:lnTo>
                  <a:lnTo>
                    <a:pt x="1798" y="3311"/>
                  </a:lnTo>
                  <a:lnTo>
                    <a:pt x="202" y="3311"/>
                  </a:lnTo>
                  <a:lnTo>
                    <a:pt x="202" y="3890"/>
                  </a:lnTo>
                  <a:lnTo>
                    <a:pt x="437" y="3890"/>
                  </a:lnTo>
                  <a:lnTo>
                    <a:pt x="170" y="4528"/>
                  </a:lnTo>
                  <a:lnTo>
                    <a:pt x="819" y="4528"/>
                  </a:lnTo>
                  <a:lnTo>
                    <a:pt x="1087" y="3890"/>
                  </a:lnTo>
                  <a:lnTo>
                    <a:pt x="1798" y="3890"/>
                  </a:lnTo>
                  <a:lnTo>
                    <a:pt x="1798" y="4528"/>
                  </a:lnTo>
                  <a:lnTo>
                    <a:pt x="2182" y="4528"/>
                  </a:lnTo>
                  <a:lnTo>
                    <a:pt x="2182" y="3890"/>
                  </a:lnTo>
                  <a:lnTo>
                    <a:pt x="2980" y="3890"/>
                  </a:lnTo>
                  <a:lnTo>
                    <a:pt x="3248" y="4528"/>
                  </a:lnTo>
                  <a:lnTo>
                    <a:pt x="3916" y="4528"/>
                  </a:lnTo>
                  <a:lnTo>
                    <a:pt x="3631" y="3848"/>
                  </a:lnTo>
                  <a:lnTo>
                    <a:pt x="3673" y="3808"/>
                  </a:lnTo>
                  <a:lnTo>
                    <a:pt x="4745" y="2783"/>
                  </a:lnTo>
                  <a:lnTo>
                    <a:pt x="4743" y="2761"/>
                  </a:lnTo>
                  <a:lnTo>
                    <a:pt x="4740" y="2740"/>
                  </a:lnTo>
                  <a:lnTo>
                    <a:pt x="4736" y="2718"/>
                  </a:lnTo>
                  <a:lnTo>
                    <a:pt x="4732" y="2698"/>
                  </a:lnTo>
                  <a:lnTo>
                    <a:pt x="4727" y="2678"/>
                  </a:lnTo>
                  <a:lnTo>
                    <a:pt x="4722" y="2659"/>
                  </a:lnTo>
                  <a:lnTo>
                    <a:pt x="4715" y="2641"/>
                  </a:lnTo>
                  <a:lnTo>
                    <a:pt x="4708" y="2622"/>
                  </a:lnTo>
                  <a:lnTo>
                    <a:pt x="4701" y="2604"/>
                  </a:lnTo>
                  <a:lnTo>
                    <a:pt x="4693" y="2588"/>
                  </a:lnTo>
                  <a:lnTo>
                    <a:pt x="4684" y="2571"/>
                  </a:lnTo>
                  <a:lnTo>
                    <a:pt x="4675" y="2556"/>
                  </a:lnTo>
                  <a:lnTo>
                    <a:pt x="4665" y="2541"/>
                  </a:lnTo>
                  <a:lnTo>
                    <a:pt x="4654" y="2526"/>
                  </a:lnTo>
                  <a:lnTo>
                    <a:pt x="4643" y="2512"/>
                  </a:lnTo>
                  <a:lnTo>
                    <a:pt x="4631" y="2498"/>
                  </a:lnTo>
                  <a:lnTo>
                    <a:pt x="4617" y="2486"/>
                  </a:lnTo>
                  <a:lnTo>
                    <a:pt x="4604" y="2474"/>
                  </a:lnTo>
                  <a:lnTo>
                    <a:pt x="4590" y="2462"/>
                  </a:lnTo>
                  <a:lnTo>
                    <a:pt x="4576" y="2451"/>
                  </a:lnTo>
                  <a:lnTo>
                    <a:pt x="4560" y="2441"/>
                  </a:lnTo>
                  <a:lnTo>
                    <a:pt x="4544" y="2431"/>
                  </a:lnTo>
                  <a:lnTo>
                    <a:pt x="4528" y="2422"/>
                  </a:lnTo>
                  <a:lnTo>
                    <a:pt x="4509" y="2413"/>
                  </a:lnTo>
                  <a:lnTo>
                    <a:pt x="4491" y="2405"/>
                  </a:lnTo>
                  <a:lnTo>
                    <a:pt x="4473" y="2398"/>
                  </a:lnTo>
                  <a:lnTo>
                    <a:pt x="4453" y="2391"/>
                  </a:lnTo>
                  <a:lnTo>
                    <a:pt x="4433" y="2385"/>
                  </a:lnTo>
                  <a:lnTo>
                    <a:pt x="4411" y="2380"/>
                  </a:lnTo>
                  <a:lnTo>
                    <a:pt x="4390" y="2375"/>
                  </a:lnTo>
                  <a:lnTo>
                    <a:pt x="4368" y="2371"/>
                  </a:lnTo>
                  <a:lnTo>
                    <a:pt x="4345" y="2367"/>
                  </a:lnTo>
                  <a:close/>
                  <a:moveTo>
                    <a:pt x="472" y="1367"/>
                  </a:moveTo>
                  <a:lnTo>
                    <a:pt x="1009" y="1367"/>
                  </a:lnTo>
                  <a:lnTo>
                    <a:pt x="1848" y="138"/>
                  </a:lnTo>
                  <a:lnTo>
                    <a:pt x="1717" y="102"/>
                  </a:lnTo>
                  <a:lnTo>
                    <a:pt x="472" y="1367"/>
                  </a:lnTo>
                  <a:close/>
                </a:path>
              </a:pathLst>
            </a:custGeom>
            <a:solidFill>
              <a:schemeClr val="bg1"/>
            </a:solidFill>
            <a:ln>
              <a:noFill/>
            </a:ln>
          </p:spPr>
          <p:txBody>
            <a:bodyPr wrap="square" anchor="ctr">
              <a:normAutofit fontScale="92500" lnSpcReduction="20000"/>
              <a:scene3d>
                <a:camera prst="orthographicFront"/>
                <a:lightRig rig="threePt" dir="t"/>
              </a:scene3d>
              <a:sp3d>
                <a:contourClr>
                  <a:srgbClr val="FFFFFF"/>
                </a:contourClr>
              </a:sp3d>
            </a:bodyPr>
            <a:lstStyle/>
            <a:p>
              <a:pPr algn="just">
                <a:defRPr/>
              </a:pPr>
              <a:endParaRPr lang="zh-CN" altLang="en-US" sz="2400">
                <a:solidFill>
                  <a:srgbClr val="FFFFFF"/>
                </a:solidFill>
              </a:endParaRPr>
            </a:p>
          </p:txBody>
        </p:sp>
        <p:sp>
          <p:nvSpPr>
            <p:cNvPr id="23" name="矩形 22"/>
            <p:cNvSpPr/>
            <p:nvPr>
              <p:custDataLst>
                <p:tags r:id="rId19"/>
              </p:custDataLst>
            </p:nvPr>
          </p:nvSpPr>
          <p:spPr>
            <a:xfrm>
              <a:off x="1374270" y="5308341"/>
              <a:ext cx="3695439" cy="554145"/>
            </a:xfrm>
            <a:prstGeom prst="rect">
              <a:avLst/>
            </a:prstGeom>
          </p:spPr>
          <p:txBody>
            <a:bodyPr wrap="square" anchor="ctr" anchorCtr="0">
              <a:normAutofit fontScale="92500"/>
            </a:bodyPr>
            <a:lstStyle/>
            <a:p>
              <a:pPr algn="just"/>
              <a:r>
                <a:rPr lang="en-US" altLang="zh-CN" sz="2400" b="1">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24" name="矩形 23"/>
            <p:cNvSpPr/>
            <p:nvPr>
              <p:custDataLst>
                <p:tags r:id="rId20"/>
              </p:custDataLst>
            </p:nvPr>
          </p:nvSpPr>
          <p:spPr>
            <a:xfrm>
              <a:off x="1393319" y="5731971"/>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33" name="组合 32"/>
          <p:cNvGrpSpPr/>
          <p:nvPr>
            <p:custDataLst>
              <p:tags r:id="rId6"/>
            </p:custDataLst>
          </p:nvPr>
        </p:nvGrpSpPr>
        <p:grpSpPr>
          <a:xfrm>
            <a:off x="1279316" y="5096186"/>
            <a:ext cx="4289857" cy="1167637"/>
            <a:chOff x="506508" y="6410489"/>
            <a:chExt cx="4563202" cy="1242037"/>
          </a:xfrm>
        </p:grpSpPr>
        <p:sp>
          <p:nvSpPr>
            <p:cNvPr id="15" name="椭圆 14"/>
            <p:cNvSpPr/>
            <p:nvPr>
              <p:custDataLst>
                <p:tags r:id="rId13"/>
              </p:custDataLst>
            </p:nvPr>
          </p:nvSpPr>
          <p:spPr>
            <a:xfrm>
              <a:off x="506508" y="6505054"/>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6" name="KSO_Shape"/>
            <p:cNvSpPr/>
            <p:nvPr>
              <p:custDataLst>
                <p:tags r:id="rId14"/>
              </p:custDataLst>
            </p:nvPr>
          </p:nvSpPr>
          <p:spPr bwMode="auto">
            <a:xfrm>
              <a:off x="743309" y="6671048"/>
              <a:ext cx="326177" cy="433938"/>
            </a:xfrm>
            <a:custGeom>
              <a:avLst/>
              <a:gdLst>
                <a:gd name="T0" fmla="*/ 2147483646 w 4721"/>
                <a:gd name="T1" fmla="*/ 2147483646 h 6273"/>
                <a:gd name="T2" fmla="*/ 2147483646 w 4721"/>
                <a:gd name="T3" fmla="*/ 2147483646 h 6273"/>
                <a:gd name="T4" fmla="*/ 2147483646 w 4721"/>
                <a:gd name="T5" fmla="*/ 2147483646 h 6273"/>
                <a:gd name="T6" fmla="*/ 2147483646 w 4721"/>
                <a:gd name="T7" fmla="*/ 2147483646 h 6273"/>
                <a:gd name="T8" fmla="*/ 2147483646 w 4721"/>
                <a:gd name="T9" fmla="*/ 2147483646 h 6273"/>
                <a:gd name="T10" fmla="*/ 2147483646 w 4721"/>
                <a:gd name="T11" fmla="*/ 2147483646 h 6273"/>
                <a:gd name="T12" fmla="*/ 2147483646 w 4721"/>
                <a:gd name="T13" fmla="*/ 2147483646 h 6273"/>
                <a:gd name="T14" fmla="*/ 2147483646 w 4721"/>
                <a:gd name="T15" fmla="*/ 2147483646 h 6273"/>
                <a:gd name="T16" fmla="*/ 2147483646 w 4721"/>
                <a:gd name="T17" fmla="*/ 2147483646 h 6273"/>
                <a:gd name="T18" fmla="*/ 2147483646 w 4721"/>
                <a:gd name="T19" fmla="*/ 1008274319 h 6273"/>
                <a:gd name="T20" fmla="*/ 2147483646 w 4721"/>
                <a:gd name="T21" fmla="*/ 28035660 h 6273"/>
                <a:gd name="T22" fmla="*/ 2147483646 w 4721"/>
                <a:gd name="T23" fmla="*/ 336060768 h 6273"/>
                <a:gd name="T24" fmla="*/ 2147483646 w 4721"/>
                <a:gd name="T25" fmla="*/ 2072528245 h 6273"/>
                <a:gd name="T26" fmla="*/ 2147483646 w 4721"/>
                <a:gd name="T27" fmla="*/ 2147483646 h 6273"/>
                <a:gd name="T28" fmla="*/ 2147483646 w 4721"/>
                <a:gd name="T29" fmla="*/ 2147483646 h 6273"/>
                <a:gd name="T30" fmla="*/ 2147483646 w 4721"/>
                <a:gd name="T31" fmla="*/ 2147483646 h 6273"/>
                <a:gd name="T32" fmla="*/ 2147483646 w 4721"/>
                <a:gd name="T33" fmla="*/ 2147483646 h 6273"/>
                <a:gd name="T34" fmla="*/ 2147483646 w 4721"/>
                <a:gd name="T35" fmla="*/ 2147483646 h 6273"/>
                <a:gd name="T36" fmla="*/ 2147483646 w 4721"/>
                <a:gd name="T37" fmla="*/ 2147483646 h 6273"/>
                <a:gd name="T38" fmla="*/ 2147483646 w 4721"/>
                <a:gd name="T39" fmla="*/ 2147483646 h 6273"/>
                <a:gd name="T40" fmla="*/ 1005248657 w 4721"/>
                <a:gd name="T41" fmla="*/ 2147483646 h 6273"/>
                <a:gd name="T42" fmla="*/ 195493098 w 4721"/>
                <a:gd name="T43" fmla="*/ 2147483646 h 6273"/>
                <a:gd name="T44" fmla="*/ 2147483646 w 4721"/>
                <a:gd name="T45" fmla="*/ 2147483646 h 6273"/>
                <a:gd name="T46" fmla="*/ 2147483646 w 4721"/>
                <a:gd name="T47" fmla="*/ 2147483646 h 6273"/>
                <a:gd name="T48" fmla="*/ 2147483646 w 4721"/>
                <a:gd name="T49" fmla="*/ 2147483646 h 6273"/>
                <a:gd name="T50" fmla="*/ 2147483646 w 4721"/>
                <a:gd name="T51" fmla="*/ 2147483646 h 6273"/>
                <a:gd name="T52" fmla="*/ 2147483646 w 4721"/>
                <a:gd name="T53" fmla="*/ 2147483646 h 6273"/>
                <a:gd name="T54" fmla="*/ 2147483646 w 4721"/>
                <a:gd name="T55" fmla="*/ 2147483646 h 6273"/>
                <a:gd name="T56" fmla="*/ 2147483646 w 4721"/>
                <a:gd name="T57" fmla="*/ 2147483646 h 6273"/>
                <a:gd name="T58" fmla="*/ 2147483646 w 4721"/>
                <a:gd name="T59" fmla="*/ 2147483646 h 6273"/>
                <a:gd name="T60" fmla="*/ 2147483646 w 4721"/>
                <a:gd name="T61" fmla="*/ 2147483646 h 6273"/>
                <a:gd name="T62" fmla="*/ 2147483646 w 4721"/>
                <a:gd name="T63" fmla="*/ 2147483646 h 6273"/>
                <a:gd name="T64" fmla="*/ 2147483646 w 4721"/>
                <a:gd name="T65" fmla="*/ 2147483646 h 6273"/>
                <a:gd name="T66" fmla="*/ 2147483646 w 4721"/>
                <a:gd name="T67" fmla="*/ 2147483646 h 6273"/>
                <a:gd name="T68" fmla="*/ 2147483646 w 4721"/>
                <a:gd name="T69" fmla="*/ 2147483646 h 6273"/>
                <a:gd name="T70" fmla="*/ 2147483646 w 4721"/>
                <a:gd name="T71" fmla="*/ 2147483646 h 6273"/>
                <a:gd name="T72" fmla="*/ 2147483646 w 4721"/>
                <a:gd name="T73" fmla="*/ 2147483646 h 6273"/>
                <a:gd name="T74" fmla="*/ 2147483646 w 4721"/>
                <a:gd name="T75" fmla="*/ 2147483646 h 6273"/>
                <a:gd name="T76" fmla="*/ 2147483646 w 4721"/>
                <a:gd name="T77" fmla="*/ 2147483646 h 6273"/>
                <a:gd name="T78" fmla="*/ 2147483646 w 4721"/>
                <a:gd name="T79" fmla="*/ 2147483646 h 6273"/>
                <a:gd name="T80" fmla="*/ 2147483646 w 4721"/>
                <a:gd name="T81" fmla="*/ 2147483646 h 6273"/>
                <a:gd name="T82" fmla="*/ 2147483646 w 4721"/>
                <a:gd name="T83" fmla="*/ 2147483646 h 6273"/>
                <a:gd name="T84" fmla="*/ 2147483646 w 4721"/>
                <a:gd name="T85" fmla="*/ 2147483646 h 6273"/>
                <a:gd name="T86" fmla="*/ 2147483646 w 4721"/>
                <a:gd name="T87" fmla="*/ 2147483646 h 6273"/>
                <a:gd name="T88" fmla="*/ 2147483646 w 4721"/>
                <a:gd name="T89" fmla="*/ 2147483646 h 6273"/>
                <a:gd name="T90" fmla="*/ 2147483646 w 4721"/>
                <a:gd name="T91" fmla="*/ 2147483646 h 6273"/>
                <a:gd name="T92" fmla="*/ 2147483646 w 4721"/>
                <a:gd name="T93" fmla="*/ 2147483646 h 6273"/>
                <a:gd name="T94" fmla="*/ 2147483646 w 4721"/>
                <a:gd name="T95" fmla="*/ 2147483646 h 6273"/>
                <a:gd name="T96" fmla="*/ 2147483646 w 4721"/>
                <a:gd name="T97" fmla="*/ 2147483646 h 6273"/>
                <a:gd name="T98" fmla="*/ 2147483646 w 4721"/>
                <a:gd name="T99" fmla="*/ 2147483646 h 6273"/>
                <a:gd name="T100" fmla="*/ 2147483646 w 4721"/>
                <a:gd name="T101" fmla="*/ 2147483646 h 6273"/>
                <a:gd name="T102" fmla="*/ 2147483646 w 4721"/>
                <a:gd name="T103" fmla="*/ 2147483646 h 6273"/>
                <a:gd name="T104" fmla="*/ 2147483646 w 4721"/>
                <a:gd name="T105" fmla="*/ 2147483646 h 6273"/>
                <a:gd name="T106" fmla="*/ 2147483646 w 4721"/>
                <a:gd name="T107" fmla="*/ 2147483646 h 6273"/>
                <a:gd name="T108" fmla="*/ 2147483646 w 4721"/>
                <a:gd name="T109" fmla="*/ 2147483646 h 6273"/>
                <a:gd name="T110" fmla="*/ 2147483646 w 4721"/>
                <a:gd name="T111" fmla="*/ 2147483646 h 6273"/>
                <a:gd name="T112" fmla="*/ 2147483646 w 4721"/>
                <a:gd name="T113" fmla="*/ 2147483646 h 6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721" h="6273">
                  <a:moveTo>
                    <a:pt x="4721" y="2338"/>
                  </a:moveTo>
                  <a:lnTo>
                    <a:pt x="4714" y="2338"/>
                  </a:lnTo>
                  <a:lnTo>
                    <a:pt x="4713" y="2277"/>
                  </a:lnTo>
                  <a:lnTo>
                    <a:pt x="4710" y="2217"/>
                  </a:lnTo>
                  <a:lnTo>
                    <a:pt x="4705" y="2157"/>
                  </a:lnTo>
                  <a:lnTo>
                    <a:pt x="4701" y="2098"/>
                  </a:lnTo>
                  <a:lnTo>
                    <a:pt x="4693" y="2039"/>
                  </a:lnTo>
                  <a:lnTo>
                    <a:pt x="4685" y="1981"/>
                  </a:lnTo>
                  <a:lnTo>
                    <a:pt x="4674" y="1923"/>
                  </a:lnTo>
                  <a:lnTo>
                    <a:pt x="4663" y="1866"/>
                  </a:lnTo>
                  <a:lnTo>
                    <a:pt x="4650" y="1809"/>
                  </a:lnTo>
                  <a:lnTo>
                    <a:pt x="4637" y="1753"/>
                  </a:lnTo>
                  <a:lnTo>
                    <a:pt x="4621" y="1697"/>
                  </a:lnTo>
                  <a:lnTo>
                    <a:pt x="4604" y="1642"/>
                  </a:lnTo>
                  <a:lnTo>
                    <a:pt x="4586" y="1587"/>
                  </a:lnTo>
                  <a:lnTo>
                    <a:pt x="4567" y="1533"/>
                  </a:lnTo>
                  <a:lnTo>
                    <a:pt x="4546" y="1479"/>
                  </a:lnTo>
                  <a:lnTo>
                    <a:pt x="4525" y="1427"/>
                  </a:lnTo>
                  <a:lnTo>
                    <a:pt x="4501" y="1374"/>
                  </a:lnTo>
                  <a:lnTo>
                    <a:pt x="4477" y="1323"/>
                  </a:lnTo>
                  <a:lnTo>
                    <a:pt x="4452" y="1273"/>
                  </a:lnTo>
                  <a:lnTo>
                    <a:pt x="4424" y="1222"/>
                  </a:lnTo>
                  <a:lnTo>
                    <a:pt x="4397" y="1173"/>
                  </a:lnTo>
                  <a:lnTo>
                    <a:pt x="4368" y="1125"/>
                  </a:lnTo>
                  <a:lnTo>
                    <a:pt x="4337" y="1077"/>
                  </a:lnTo>
                  <a:lnTo>
                    <a:pt x="4307" y="1030"/>
                  </a:lnTo>
                  <a:lnTo>
                    <a:pt x="4275" y="984"/>
                  </a:lnTo>
                  <a:lnTo>
                    <a:pt x="4240" y="938"/>
                  </a:lnTo>
                  <a:lnTo>
                    <a:pt x="4206" y="893"/>
                  </a:lnTo>
                  <a:lnTo>
                    <a:pt x="4171" y="850"/>
                  </a:lnTo>
                  <a:lnTo>
                    <a:pt x="4134" y="808"/>
                  </a:lnTo>
                  <a:lnTo>
                    <a:pt x="4097" y="765"/>
                  </a:lnTo>
                  <a:lnTo>
                    <a:pt x="4059" y="724"/>
                  </a:lnTo>
                  <a:lnTo>
                    <a:pt x="4020" y="684"/>
                  </a:lnTo>
                  <a:lnTo>
                    <a:pt x="3979" y="645"/>
                  </a:lnTo>
                  <a:lnTo>
                    <a:pt x="3937" y="606"/>
                  </a:lnTo>
                  <a:lnTo>
                    <a:pt x="3895" y="570"/>
                  </a:lnTo>
                  <a:lnTo>
                    <a:pt x="3853" y="533"/>
                  </a:lnTo>
                  <a:lnTo>
                    <a:pt x="3808" y="498"/>
                  </a:lnTo>
                  <a:lnTo>
                    <a:pt x="3764" y="464"/>
                  </a:lnTo>
                  <a:lnTo>
                    <a:pt x="3718" y="430"/>
                  </a:lnTo>
                  <a:lnTo>
                    <a:pt x="3671" y="399"/>
                  </a:lnTo>
                  <a:lnTo>
                    <a:pt x="3624" y="368"/>
                  </a:lnTo>
                  <a:lnTo>
                    <a:pt x="3576" y="338"/>
                  </a:lnTo>
                  <a:lnTo>
                    <a:pt x="3527" y="309"/>
                  </a:lnTo>
                  <a:lnTo>
                    <a:pt x="3478" y="282"/>
                  </a:lnTo>
                  <a:lnTo>
                    <a:pt x="3428" y="256"/>
                  </a:lnTo>
                  <a:lnTo>
                    <a:pt x="3378" y="231"/>
                  </a:lnTo>
                  <a:lnTo>
                    <a:pt x="3325" y="207"/>
                  </a:lnTo>
                  <a:lnTo>
                    <a:pt x="3274" y="184"/>
                  </a:lnTo>
                  <a:lnTo>
                    <a:pt x="3220" y="162"/>
                  </a:lnTo>
                  <a:lnTo>
                    <a:pt x="3166" y="141"/>
                  </a:lnTo>
                  <a:lnTo>
                    <a:pt x="3113" y="123"/>
                  </a:lnTo>
                  <a:lnTo>
                    <a:pt x="3058" y="105"/>
                  </a:lnTo>
                  <a:lnTo>
                    <a:pt x="3003" y="89"/>
                  </a:lnTo>
                  <a:lnTo>
                    <a:pt x="2947" y="74"/>
                  </a:lnTo>
                  <a:lnTo>
                    <a:pt x="2890" y="60"/>
                  </a:lnTo>
                  <a:lnTo>
                    <a:pt x="2833" y="48"/>
                  </a:lnTo>
                  <a:lnTo>
                    <a:pt x="2776" y="36"/>
                  </a:lnTo>
                  <a:lnTo>
                    <a:pt x="2717" y="27"/>
                  </a:lnTo>
                  <a:lnTo>
                    <a:pt x="2659" y="19"/>
                  </a:lnTo>
                  <a:lnTo>
                    <a:pt x="2601" y="12"/>
                  </a:lnTo>
                  <a:lnTo>
                    <a:pt x="2541" y="7"/>
                  </a:lnTo>
                  <a:lnTo>
                    <a:pt x="2482" y="3"/>
                  </a:lnTo>
                  <a:lnTo>
                    <a:pt x="2421" y="1"/>
                  </a:lnTo>
                  <a:lnTo>
                    <a:pt x="2361" y="0"/>
                  </a:lnTo>
                  <a:lnTo>
                    <a:pt x="2300" y="1"/>
                  </a:lnTo>
                  <a:lnTo>
                    <a:pt x="2240" y="3"/>
                  </a:lnTo>
                  <a:lnTo>
                    <a:pt x="2180" y="7"/>
                  </a:lnTo>
                  <a:lnTo>
                    <a:pt x="2121" y="12"/>
                  </a:lnTo>
                  <a:lnTo>
                    <a:pt x="2063" y="19"/>
                  </a:lnTo>
                  <a:lnTo>
                    <a:pt x="2003" y="27"/>
                  </a:lnTo>
                  <a:lnTo>
                    <a:pt x="1946" y="36"/>
                  </a:lnTo>
                  <a:lnTo>
                    <a:pt x="1888" y="48"/>
                  </a:lnTo>
                  <a:lnTo>
                    <a:pt x="1832" y="60"/>
                  </a:lnTo>
                  <a:lnTo>
                    <a:pt x="1775" y="74"/>
                  </a:lnTo>
                  <a:lnTo>
                    <a:pt x="1719" y="89"/>
                  </a:lnTo>
                  <a:lnTo>
                    <a:pt x="1664" y="105"/>
                  </a:lnTo>
                  <a:lnTo>
                    <a:pt x="1609" y="123"/>
                  </a:lnTo>
                  <a:lnTo>
                    <a:pt x="1554" y="141"/>
                  </a:lnTo>
                  <a:lnTo>
                    <a:pt x="1500" y="162"/>
                  </a:lnTo>
                  <a:lnTo>
                    <a:pt x="1448" y="184"/>
                  </a:lnTo>
                  <a:lnTo>
                    <a:pt x="1395" y="207"/>
                  </a:lnTo>
                  <a:lnTo>
                    <a:pt x="1344" y="231"/>
                  </a:lnTo>
                  <a:lnTo>
                    <a:pt x="1294" y="256"/>
                  </a:lnTo>
                  <a:lnTo>
                    <a:pt x="1243" y="282"/>
                  </a:lnTo>
                  <a:lnTo>
                    <a:pt x="1193" y="309"/>
                  </a:lnTo>
                  <a:lnTo>
                    <a:pt x="1145" y="338"/>
                  </a:lnTo>
                  <a:lnTo>
                    <a:pt x="1096" y="368"/>
                  </a:lnTo>
                  <a:lnTo>
                    <a:pt x="1049" y="399"/>
                  </a:lnTo>
                  <a:lnTo>
                    <a:pt x="1003" y="430"/>
                  </a:lnTo>
                  <a:lnTo>
                    <a:pt x="958" y="464"/>
                  </a:lnTo>
                  <a:lnTo>
                    <a:pt x="912" y="498"/>
                  </a:lnTo>
                  <a:lnTo>
                    <a:pt x="869" y="533"/>
                  </a:lnTo>
                  <a:lnTo>
                    <a:pt x="825" y="570"/>
                  </a:lnTo>
                  <a:lnTo>
                    <a:pt x="783" y="606"/>
                  </a:lnTo>
                  <a:lnTo>
                    <a:pt x="742" y="645"/>
                  </a:lnTo>
                  <a:lnTo>
                    <a:pt x="702" y="684"/>
                  </a:lnTo>
                  <a:lnTo>
                    <a:pt x="662" y="724"/>
                  </a:lnTo>
                  <a:lnTo>
                    <a:pt x="624" y="765"/>
                  </a:lnTo>
                  <a:lnTo>
                    <a:pt x="586" y="808"/>
                  </a:lnTo>
                  <a:lnTo>
                    <a:pt x="550" y="850"/>
                  </a:lnTo>
                  <a:lnTo>
                    <a:pt x="514" y="893"/>
                  </a:lnTo>
                  <a:lnTo>
                    <a:pt x="480" y="938"/>
                  </a:lnTo>
                  <a:lnTo>
                    <a:pt x="447" y="984"/>
                  </a:lnTo>
                  <a:lnTo>
                    <a:pt x="414" y="1030"/>
                  </a:lnTo>
                  <a:lnTo>
                    <a:pt x="383" y="1077"/>
                  </a:lnTo>
                  <a:lnTo>
                    <a:pt x="353" y="1125"/>
                  </a:lnTo>
                  <a:lnTo>
                    <a:pt x="324" y="1173"/>
                  </a:lnTo>
                  <a:lnTo>
                    <a:pt x="296" y="1222"/>
                  </a:lnTo>
                  <a:lnTo>
                    <a:pt x="269" y="1273"/>
                  </a:lnTo>
                  <a:lnTo>
                    <a:pt x="244" y="1323"/>
                  </a:lnTo>
                  <a:lnTo>
                    <a:pt x="220" y="1374"/>
                  </a:lnTo>
                  <a:lnTo>
                    <a:pt x="197" y="1427"/>
                  </a:lnTo>
                  <a:lnTo>
                    <a:pt x="174" y="1479"/>
                  </a:lnTo>
                  <a:lnTo>
                    <a:pt x="153" y="1533"/>
                  </a:lnTo>
                  <a:lnTo>
                    <a:pt x="134" y="1587"/>
                  </a:lnTo>
                  <a:lnTo>
                    <a:pt x="117" y="1642"/>
                  </a:lnTo>
                  <a:lnTo>
                    <a:pt x="100" y="1697"/>
                  </a:lnTo>
                  <a:lnTo>
                    <a:pt x="84" y="1753"/>
                  </a:lnTo>
                  <a:lnTo>
                    <a:pt x="70" y="1809"/>
                  </a:lnTo>
                  <a:lnTo>
                    <a:pt x="57" y="1866"/>
                  </a:lnTo>
                  <a:lnTo>
                    <a:pt x="46" y="1923"/>
                  </a:lnTo>
                  <a:lnTo>
                    <a:pt x="36" y="1981"/>
                  </a:lnTo>
                  <a:lnTo>
                    <a:pt x="28" y="2039"/>
                  </a:lnTo>
                  <a:lnTo>
                    <a:pt x="21" y="2098"/>
                  </a:lnTo>
                  <a:lnTo>
                    <a:pt x="15" y="2157"/>
                  </a:lnTo>
                  <a:lnTo>
                    <a:pt x="11" y="2217"/>
                  </a:lnTo>
                  <a:lnTo>
                    <a:pt x="8" y="2277"/>
                  </a:lnTo>
                  <a:lnTo>
                    <a:pt x="7" y="2338"/>
                  </a:lnTo>
                  <a:lnTo>
                    <a:pt x="0" y="2338"/>
                  </a:lnTo>
                  <a:lnTo>
                    <a:pt x="6" y="2346"/>
                  </a:lnTo>
                  <a:lnTo>
                    <a:pt x="6" y="2355"/>
                  </a:lnTo>
                  <a:lnTo>
                    <a:pt x="13" y="2355"/>
                  </a:lnTo>
                  <a:lnTo>
                    <a:pt x="1740" y="4844"/>
                  </a:lnTo>
                  <a:lnTo>
                    <a:pt x="1286" y="4844"/>
                  </a:lnTo>
                  <a:lnTo>
                    <a:pt x="1286" y="6273"/>
                  </a:lnTo>
                  <a:lnTo>
                    <a:pt x="3412" y="6273"/>
                  </a:lnTo>
                  <a:lnTo>
                    <a:pt x="3412" y="4844"/>
                  </a:lnTo>
                  <a:lnTo>
                    <a:pt x="2981" y="4844"/>
                  </a:lnTo>
                  <a:lnTo>
                    <a:pt x="4709" y="2355"/>
                  </a:lnTo>
                  <a:lnTo>
                    <a:pt x="4714" y="2355"/>
                  </a:lnTo>
                  <a:lnTo>
                    <a:pt x="4714" y="2347"/>
                  </a:lnTo>
                  <a:lnTo>
                    <a:pt x="4721" y="2338"/>
                  </a:lnTo>
                  <a:close/>
                  <a:moveTo>
                    <a:pt x="1964" y="4844"/>
                  </a:moveTo>
                  <a:lnTo>
                    <a:pt x="239" y="2355"/>
                  </a:lnTo>
                  <a:lnTo>
                    <a:pt x="1288" y="2355"/>
                  </a:lnTo>
                  <a:lnTo>
                    <a:pt x="2052" y="4844"/>
                  </a:lnTo>
                  <a:lnTo>
                    <a:pt x="1964" y="4844"/>
                  </a:lnTo>
                  <a:close/>
                  <a:moveTo>
                    <a:pt x="2266" y="4844"/>
                  </a:moveTo>
                  <a:lnTo>
                    <a:pt x="2243" y="4844"/>
                  </a:lnTo>
                  <a:lnTo>
                    <a:pt x="1480" y="2355"/>
                  </a:lnTo>
                  <a:lnTo>
                    <a:pt x="2266" y="2355"/>
                  </a:lnTo>
                  <a:lnTo>
                    <a:pt x="2266" y="4844"/>
                  </a:lnTo>
                  <a:close/>
                  <a:moveTo>
                    <a:pt x="1256" y="2250"/>
                  </a:moveTo>
                  <a:lnTo>
                    <a:pt x="184" y="2250"/>
                  </a:lnTo>
                  <a:lnTo>
                    <a:pt x="187" y="2206"/>
                  </a:lnTo>
                  <a:lnTo>
                    <a:pt x="190" y="2162"/>
                  </a:lnTo>
                  <a:lnTo>
                    <a:pt x="193" y="2119"/>
                  </a:lnTo>
                  <a:lnTo>
                    <a:pt x="198" y="2077"/>
                  </a:lnTo>
                  <a:lnTo>
                    <a:pt x="203" y="2035"/>
                  </a:lnTo>
                  <a:lnTo>
                    <a:pt x="208" y="1994"/>
                  </a:lnTo>
                  <a:lnTo>
                    <a:pt x="215" y="1953"/>
                  </a:lnTo>
                  <a:lnTo>
                    <a:pt x="222" y="1913"/>
                  </a:lnTo>
                  <a:lnTo>
                    <a:pt x="230" y="1873"/>
                  </a:lnTo>
                  <a:lnTo>
                    <a:pt x="238" y="1834"/>
                  </a:lnTo>
                  <a:lnTo>
                    <a:pt x="247" y="1795"/>
                  </a:lnTo>
                  <a:lnTo>
                    <a:pt x="257" y="1757"/>
                  </a:lnTo>
                  <a:lnTo>
                    <a:pt x="267" y="1719"/>
                  </a:lnTo>
                  <a:lnTo>
                    <a:pt x="278" y="1683"/>
                  </a:lnTo>
                  <a:lnTo>
                    <a:pt x="289" y="1646"/>
                  </a:lnTo>
                  <a:lnTo>
                    <a:pt x="301" y="1611"/>
                  </a:lnTo>
                  <a:lnTo>
                    <a:pt x="326" y="1540"/>
                  </a:lnTo>
                  <a:lnTo>
                    <a:pt x="353" y="1473"/>
                  </a:lnTo>
                  <a:lnTo>
                    <a:pt x="383" y="1406"/>
                  </a:lnTo>
                  <a:lnTo>
                    <a:pt x="414" y="1342"/>
                  </a:lnTo>
                  <a:lnTo>
                    <a:pt x="447" y="1281"/>
                  </a:lnTo>
                  <a:lnTo>
                    <a:pt x="481" y="1221"/>
                  </a:lnTo>
                  <a:lnTo>
                    <a:pt x="518" y="1163"/>
                  </a:lnTo>
                  <a:lnTo>
                    <a:pt x="556" y="1107"/>
                  </a:lnTo>
                  <a:lnTo>
                    <a:pt x="594" y="1053"/>
                  </a:lnTo>
                  <a:lnTo>
                    <a:pt x="636" y="1001"/>
                  </a:lnTo>
                  <a:lnTo>
                    <a:pt x="677" y="950"/>
                  </a:lnTo>
                  <a:lnTo>
                    <a:pt x="719" y="901"/>
                  </a:lnTo>
                  <a:lnTo>
                    <a:pt x="764" y="854"/>
                  </a:lnTo>
                  <a:lnTo>
                    <a:pt x="808" y="810"/>
                  </a:lnTo>
                  <a:lnTo>
                    <a:pt x="854" y="766"/>
                  </a:lnTo>
                  <a:lnTo>
                    <a:pt x="901" y="724"/>
                  </a:lnTo>
                  <a:lnTo>
                    <a:pt x="947" y="684"/>
                  </a:lnTo>
                  <a:lnTo>
                    <a:pt x="995" y="646"/>
                  </a:lnTo>
                  <a:lnTo>
                    <a:pt x="1043" y="609"/>
                  </a:lnTo>
                  <a:lnTo>
                    <a:pt x="1091" y="573"/>
                  </a:lnTo>
                  <a:lnTo>
                    <a:pt x="1141" y="540"/>
                  </a:lnTo>
                  <a:lnTo>
                    <a:pt x="1190" y="507"/>
                  </a:lnTo>
                  <a:lnTo>
                    <a:pt x="1239" y="476"/>
                  </a:lnTo>
                  <a:lnTo>
                    <a:pt x="1288" y="448"/>
                  </a:lnTo>
                  <a:lnTo>
                    <a:pt x="1337" y="419"/>
                  </a:lnTo>
                  <a:lnTo>
                    <a:pt x="1386" y="393"/>
                  </a:lnTo>
                  <a:lnTo>
                    <a:pt x="1435" y="367"/>
                  </a:lnTo>
                  <a:lnTo>
                    <a:pt x="1484" y="343"/>
                  </a:lnTo>
                  <a:lnTo>
                    <a:pt x="1532" y="320"/>
                  </a:lnTo>
                  <a:lnTo>
                    <a:pt x="1579" y="299"/>
                  </a:lnTo>
                  <a:lnTo>
                    <a:pt x="1626" y="279"/>
                  </a:lnTo>
                  <a:lnTo>
                    <a:pt x="1673" y="259"/>
                  </a:lnTo>
                  <a:lnTo>
                    <a:pt x="1718" y="241"/>
                  </a:lnTo>
                  <a:lnTo>
                    <a:pt x="1762" y="224"/>
                  </a:lnTo>
                  <a:lnTo>
                    <a:pt x="1848" y="193"/>
                  </a:lnTo>
                  <a:lnTo>
                    <a:pt x="1929" y="167"/>
                  </a:lnTo>
                  <a:lnTo>
                    <a:pt x="2005" y="144"/>
                  </a:lnTo>
                  <a:lnTo>
                    <a:pt x="2075" y="125"/>
                  </a:lnTo>
                  <a:lnTo>
                    <a:pt x="2138" y="109"/>
                  </a:lnTo>
                  <a:lnTo>
                    <a:pt x="2193" y="97"/>
                  </a:lnTo>
                  <a:lnTo>
                    <a:pt x="2240" y="87"/>
                  </a:lnTo>
                  <a:lnTo>
                    <a:pt x="2305" y="75"/>
                  </a:lnTo>
                  <a:lnTo>
                    <a:pt x="2328" y="71"/>
                  </a:lnTo>
                  <a:lnTo>
                    <a:pt x="2271" y="108"/>
                  </a:lnTo>
                  <a:lnTo>
                    <a:pt x="2215" y="147"/>
                  </a:lnTo>
                  <a:lnTo>
                    <a:pt x="2160" y="187"/>
                  </a:lnTo>
                  <a:lnTo>
                    <a:pt x="2108" y="227"/>
                  </a:lnTo>
                  <a:lnTo>
                    <a:pt x="2058" y="267"/>
                  </a:lnTo>
                  <a:lnTo>
                    <a:pt x="2010" y="308"/>
                  </a:lnTo>
                  <a:lnTo>
                    <a:pt x="1964" y="351"/>
                  </a:lnTo>
                  <a:lnTo>
                    <a:pt x="1920" y="393"/>
                  </a:lnTo>
                  <a:lnTo>
                    <a:pt x="1878" y="436"/>
                  </a:lnTo>
                  <a:lnTo>
                    <a:pt x="1836" y="480"/>
                  </a:lnTo>
                  <a:lnTo>
                    <a:pt x="1798" y="523"/>
                  </a:lnTo>
                  <a:lnTo>
                    <a:pt x="1760" y="568"/>
                  </a:lnTo>
                  <a:lnTo>
                    <a:pt x="1724" y="612"/>
                  </a:lnTo>
                  <a:lnTo>
                    <a:pt x="1691" y="657"/>
                  </a:lnTo>
                  <a:lnTo>
                    <a:pt x="1658" y="702"/>
                  </a:lnTo>
                  <a:lnTo>
                    <a:pt x="1628" y="747"/>
                  </a:lnTo>
                  <a:lnTo>
                    <a:pt x="1599" y="793"/>
                  </a:lnTo>
                  <a:lnTo>
                    <a:pt x="1571" y="838"/>
                  </a:lnTo>
                  <a:lnTo>
                    <a:pt x="1545" y="883"/>
                  </a:lnTo>
                  <a:lnTo>
                    <a:pt x="1520" y="929"/>
                  </a:lnTo>
                  <a:lnTo>
                    <a:pt x="1497" y="974"/>
                  </a:lnTo>
                  <a:lnTo>
                    <a:pt x="1474" y="1020"/>
                  </a:lnTo>
                  <a:lnTo>
                    <a:pt x="1454" y="1065"/>
                  </a:lnTo>
                  <a:lnTo>
                    <a:pt x="1434" y="1110"/>
                  </a:lnTo>
                  <a:lnTo>
                    <a:pt x="1416" y="1155"/>
                  </a:lnTo>
                  <a:lnTo>
                    <a:pt x="1399" y="1200"/>
                  </a:lnTo>
                  <a:lnTo>
                    <a:pt x="1383" y="1244"/>
                  </a:lnTo>
                  <a:lnTo>
                    <a:pt x="1368" y="1288"/>
                  </a:lnTo>
                  <a:lnTo>
                    <a:pt x="1354" y="1331"/>
                  </a:lnTo>
                  <a:lnTo>
                    <a:pt x="1342" y="1374"/>
                  </a:lnTo>
                  <a:lnTo>
                    <a:pt x="1329" y="1417"/>
                  </a:lnTo>
                  <a:lnTo>
                    <a:pt x="1319" y="1459"/>
                  </a:lnTo>
                  <a:lnTo>
                    <a:pt x="1309" y="1500"/>
                  </a:lnTo>
                  <a:lnTo>
                    <a:pt x="1299" y="1541"/>
                  </a:lnTo>
                  <a:lnTo>
                    <a:pt x="1285" y="1621"/>
                  </a:lnTo>
                  <a:lnTo>
                    <a:pt x="1272" y="1698"/>
                  </a:lnTo>
                  <a:lnTo>
                    <a:pt x="1262" y="1771"/>
                  </a:lnTo>
                  <a:lnTo>
                    <a:pt x="1255" y="1839"/>
                  </a:lnTo>
                  <a:lnTo>
                    <a:pt x="1250" y="1905"/>
                  </a:lnTo>
                  <a:lnTo>
                    <a:pt x="1247" y="1966"/>
                  </a:lnTo>
                  <a:lnTo>
                    <a:pt x="1246" y="2021"/>
                  </a:lnTo>
                  <a:lnTo>
                    <a:pt x="1246" y="2073"/>
                  </a:lnTo>
                  <a:lnTo>
                    <a:pt x="1247" y="2117"/>
                  </a:lnTo>
                  <a:lnTo>
                    <a:pt x="1248" y="2156"/>
                  </a:lnTo>
                  <a:lnTo>
                    <a:pt x="1250" y="2189"/>
                  </a:lnTo>
                  <a:lnTo>
                    <a:pt x="1254" y="2235"/>
                  </a:lnTo>
                  <a:lnTo>
                    <a:pt x="1256" y="2250"/>
                  </a:lnTo>
                  <a:close/>
                  <a:moveTo>
                    <a:pt x="2363" y="106"/>
                  </a:moveTo>
                  <a:lnTo>
                    <a:pt x="2363" y="106"/>
                  </a:lnTo>
                  <a:lnTo>
                    <a:pt x="2412" y="133"/>
                  </a:lnTo>
                  <a:lnTo>
                    <a:pt x="2460" y="163"/>
                  </a:lnTo>
                  <a:lnTo>
                    <a:pt x="2506" y="194"/>
                  </a:lnTo>
                  <a:lnTo>
                    <a:pt x="2550" y="227"/>
                  </a:lnTo>
                  <a:lnTo>
                    <a:pt x="2593" y="260"/>
                  </a:lnTo>
                  <a:lnTo>
                    <a:pt x="2635" y="295"/>
                  </a:lnTo>
                  <a:lnTo>
                    <a:pt x="2674" y="330"/>
                  </a:lnTo>
                  <a:lnTo>
                    <a:pt x="2713" y="368"/>
                  </a:lnTo>
                  <a:lnTo>
                    <a:pt x="2749" y="405"/>
                  </a:lnTo>
                  <a:lnTo>
                    <a:pt x="2785" y="443"/>
                  </a:lnTo>
                  <a:lnTo>
                    <a:pt x="2819" y="483"/>
                  </a:lnTo>
                  <a:lnTo>
                    <a:pt x="2852" y="523"/>
                  </a:lnTo>
                  <a:lnTo>
                    <a:pt x="2883" y="564"/>
                  </a:lnTo>
                  <a:lnTo>
                    <a:pt x="2913" y="606"/>
                  </a:lnTo>
                  <a:lnTo>
                    <a:pt x="2941" y="649"/>
                  </a:lnTo>
                  <a:lnTo>
                    <a:pt x="2969" y="691"/>
                  </a:lnTo>
                  <a:lnTo>
                    <a:pt x="2995" y="734"/>
                  </a:lnTo>
                  <a:lnTo>
                    <a:pt x="3020" y="779"/>
                  </a:lnTo>
                  <a:lnTo>
                    <a:pt x="3044" y="822"/>
                  </a:lnTo>
                  <a:lnTo>
                    <a:pt x="3066" y="867"/>
                  </a:lnTo>
                  <a:lnTo>
                    <a:pt x="3087" y="913"/>
                  </a:lnTo>
                  <a:lnTo>
                    <a:pt x="3108" y="957"/>
                  </a:lnTo>
                  <a:lnTo>
                    <a:pt x="3127" y="1003"/>
                  </a:lnTo>
                  <a:lnTo>
                    <a:pt x="3146" y="1048"/>
                  </a:lnTo>
                  <a:lnTo>
                    <a:pt x="3163" y="1093"/>
                  </a:lnTo>
                  <a:lnTo>
                    <a:pt x="3179" y="1139"/>
                  </a:lnTo>
                  <a:lnTo>
                    <a:pt x="3195" y="1184"/>
                  </a:lnTo>
                  <a:lnTo>
                    <a:pt x="3209" y="1229"/>
                  </a:lnTo>
                  <a:lnTo>
                    <a:pt x="3222" y="1274"/>
                  </a:lnTo>
                  <a:lnTo>
                    <a:pt x="3235" y="1318"/>
                  </a:lnTo>
                  <a:lnTo>
                    <a:pt x="3246" y="1363"/>
                  </a:lnTo>
                  <a:lnTo>
                    <a:pt x="3258" y="1407"/>
                  </a:lnTo>
                  <a:lnTo>
                    <a:pt x="3277" y="1493"/>
                  </a:lnTo>
                  <a:lnTo>
                    <a:pt x="3293" y="1578"/>
                  </a:lnTo>
                  <a:lnTo>
                    <a:pt x="3308" y="1660"/>
                  </a:lnTo>
                  <a:lnTo>
                    <a:pt x="3319" y="1739"/>
                  </a:lnTo>
                  <a:lnTo>
                    <a:pt x="3329" y="1813"/>
                  </a:lnTo>
                  <a:lnTo>
                    <a:pt x="3335" y="1884"/>
                  </a:lnTo>
                  <a:lnTo>
                    <a:pt x="3341" y="1951"/>
                  </a:lnTo>
                  <a:lnTo>
                    <a:pt x="3345" y="2012"/>
                  </a:lnTo>
                  <a:lnTo>
                    <a:pt x="3348" y="2068"/>
                  </a:lnTo>
                  <a:lnTo>
                    <a:pt x="3349" y="2118"/>
                  </a:lnTo>
                  <a:lnTo>
                    <a:pt x="3350" y="2198"/>
                  </a:lnTo>
                  <a:lnTo>
                    <a:pt x="3349" y="2250"/>
                  </a:lnTo>
                  <a:lnTo>
                    <a:pt x="3348" y="2268"/>
                  </a:lnTo>
                  <a:lnTo>
                    <a:pt x="2415" y="2250"/>
                  </a:lnTo>
                  <a:lnTo>
                    <a:pt x="2419" y="2204"/>
                  </a:lnTo>
                  <a:lnTo>
                    <a:pt x="2423" y="2153"/>
                  </a:lnTo>
                  <a:lnTo>
                    <a:pt x="2425" y="2093"/>
                  </a:lnTo>
                  <a:lnTo>
                    <a:pt x="2427" y="2029"/>
                  </a:lnTo>
                  <a:lnTo>
                    <a:pt x="2428" y="1959"/>
                  </a:lnTo>
                  <a:lnTo>
                    <a:pt x="2429" y="1885"/>
                  </a:lnTo>
                  <a:lnTo>
                    <a:pt x="2428" y="1725"/>
                  </a:lnTo>
                  <a:lnTo>
                    <a:pt x="2426" y="1554"/>
                  </a:lnTo>
                  <a:lnTo>
                    <a:pt x="2421" y="1374"/>
                  </a:lnTo>
                  <a:lnTo>
                    <a:pt x="2415" y="1192"/>
                  </a:lnTo>
                  <a:lnTo>
                    <a:pt x="2408" y="1009"/>
                  </a:lnTo>
                  <a:lnTo>
                    <a:pt x="2401" y="833"/>
                  </a:lnTo>
                  <a:lnTo>
                    <a:pt x="2393" y="666"/>
                  </a:lnTo>
                  <a:lnTo>
                    <a:pt x="2378" y="378"/>
                  </a:lnTo>
                  <a:lnTo>
                    <a:pt x="2367" y="179"/>
                  </a:lnTo>
                  <a:lnTo>
                    <a:pt x="2363" y="106"/>
                  </a:lnTo>
                  <a:close/>
                  <a:moveTo>
                    <a:pt x="2456" y="4844"/>
                  </a:moveTo>
                  <a:lnTo>
                    <a:pt x="2456" y="2355"/>
                  </a:lnTo>
                  <a:lnTo>
                    <a:pt x="3243" y="2355"/>
                  </a:lnTo>
                  <a:lnTo>
                    <a:pt x="2478" y="4844"/>
                  </a:lnTo>
                  <a:lnTo>
                    <a:pt x="2456" y="4844"/>
                  </a:lnTo>
                  <a:close/>
                  <a:moveTo>
                    <a:pt x="2757" y="4844"/>
                  </a:moveTo>
                  <a:lnTo>
                    <a:pt x="2670" y="4844"/>
                  </a:lnTo>
                  <a:lnTo>
                    <a:pt x="3434" y="2355"/>
                  </a:lnTo>
                  <a:lnTo>
                    <a:pt x="4481" y="2355"/>
                  </a:lnTo>
                  <a:lnTo>
                    <a:pt x="2757" y="4844"/>
                  </a:lnTo>
                  <a:close/>
                </a:path>
              </a:pathLst>
            </a:custGeom>
            <a:solidFill>
              <a:schemeClr val="bg1"/>
            </a:solidFill>
            <a:ln>
              <a:noFill/>
            </a:ln>
          </p:spPr>
          <p:txBody>
            <a:bodyPr wrap="square" anchor="ctr">
              <a:normAutofit fontScale="92500" lnSpcReduction="10000"/>
              <a:scene3d>
                <a:camera prst="orthographicFront"/>
                <a:lightRig rig="threePt" dir="t"/>
              </a:scene3d>
              <a:sp3d>
                <a:contourClr>
                  <a:srgbClr val="FFFFFF"/>
                </a:contourClr>
              </a:sp3d>
            </a:bodyPr>
            <a:lstStyle/>
            <a:p>
              <a:pPr algn="just">
                <a:defRPr/>
              </a:pPr>
              <a:endParaRPr lang="zh-CN" altLang="en-US" sz="2400">
                <a:solidFill>
                  <a:srgbClr val="FFFFFF"/>
                </a:solidFill>
              </a:endParaRPr>
            </a:p>
          </p:txBody>
        </p:sp>
        <p:sp>
          <p:nvSpPr>
            <p:cNvPr id="25" name="矩形 24"/>
            <p:cNvSpPr/>
            <p:nvPr>
              <p:custDataLst>
                <p:tags r:id="rId15"/>
              </p:custDataLst>
            </p:nvPr>
          </p:nvSpPr>
          <p:spPr>
            <a:xfrm>
              <a:off x="1374270" y="6410489"/>
              <a:ext cx="3695439" cy="554145"/>
            </a:xfrm>
            <a:prstGeom prst="rect">
              <a:avLst/>
            </a:prstGeom>
          </p:spPr>
          <p:txBody>
            <a:bodyPr wrap="square" anchor="ctr" anchorCtr="0">
              <a:normAutofit fontScale="92500"/>
            </a:bodyPr>
            <a:lstStyle/>
            <a:p>
              <a:pPr algn="just"/>
              <a:r>
                <a:rPr lang="en-US" altLang="zh-CN" sz="2400" b="1">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26" name="矩形 25"/>
            <p:cNvSpPr/>
            <p:nvPr>
              <p:custDataLst>
                <p:tags r:id="rId16"/>
              </p:custDataLst>
            </p:nvPr>
          </p:nvSpPr>
          <p:spPr>
            <a:xfrm>
              <a:off x="1393319" y="6834119"/>
              <a:ext cx="3676391" cy="818407"/>
            </a:xfrm>
            <a:prstGeom prst="rect">
              <a:avLst/>
            </a:prstGeom>
          </p:spPr>
          <p:txBody>
            <a:bodyPr wrap="square" anchor="t" anchorCtr="0">
              <a:normAutofit/>
            </a:bodyPr>
            <a:lstStyle/>
            <a:p>
              <a:r>
                <a:rPr lang="en-US" altLang="zh-CN" sz="2000" dirty="0">
                  <a:solidFill>
                    <a:schemeClr val="bg1"/>
                  </a:solidFill>
                </a:rPr>
                <a:t>Lorem ipsum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grpSp>
        <p:nvGrpSpPr>
          <p:cNvPr id="32" name="组合 31"/>
          <p:cNvGrpSpPr/>
          <p:nvPr>
            <p:custDataLst>
              <p:tags r:id="rId7"/>
            </p:custDataLst>
          </p:nvPr>
        </p:nvGrpSpPr>
        <p:grpSpPr>
          <a:xfrm>
            <a:off x="6634816" y="5096185"/>
            <a:ext cx="4289857" cy="1167637"/>
            <a:chOff x="506508" y="7512638"/>
            <a:chExt cx="4563202" cy="1242037"/>
          </a:xfrm>
        </p:grpSpPr>
        <p:sp>
          <p:nvSpPr>
            <p:cNvPr id="16" name="椭圆 15"/>
            <p:cNvSpPr/>
            <p:nvPr>
              <p:custDataLst>
                <p:tags r:id="rId9"/>
              </p:custDataLst>
            </p:nvPr>
          </p:nvSpPr>
          <p:spPr>
            <a:xfrm>
              <a:off x="506508" y="7592093"/>
              <a:ext cx="799778" cy="7997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endParaRPr lang="zh-CN" altLang="en-US" sz="2400"/>
            </a:p>
          </p:txBody>
        </p:sp>
        <p:sp>
          <p:nvSpPr>
            <p:cNvPr id="9" name="KSO_Shape"/>
            <p:cNvSpPr>
              <a:spLocks noChangeAspect="1"/>
            </p:cNvSpPr>
            <p:nvPr>
              <p:custDataLst>
                <p:tags r:id="rId10"/>
              </p:custDataLst>
            </p:nvPr>
          </p:nvSpPr>
          <p:spPr bwMode="auto">
            <a:xfrm>
              <a:off x="689428" y="7776821"/>
              <a:ext cx="433938" cy="430322"/>
            </a:xfrm>
            <a:custGeom>
              <a:avLst/>
              <a:gdLst>
                <a:gd name="T0" fmla="*/ 1381568 w 6238"/>
                <a:gd name="T1" fmla="*/ 624724 h 6192"/>
                <a:gd name="T2" fmla="*/ 341727 w 6238"/>
                <a:gd name="T3" fmla="*/ 911602 h 6192"/>
                <a:gd name="T4" fmla="*/ 393032 w 6238"/>
                <a:gd name="T5" fmla="*/ 1061145 h 6192"/>
                <a:gd name="T6" fmla="*/ 1246892 w 6238"/>
                <a:gd name="T7" fmla="*/ 1245480 h 6192"/>
                <a:gd name="T8" fmla="*/ 1191923 w 6238"/>
                <a:gd name="T9" fmla="*/ 1274168 h 6192"/>
                <a:gd name="T10" fmla="*/ 822100 w 6238"/>
                <a:gd name="T11" fmla="*/ 1330018 h 6192"/>
                <a:gd name="T12" fmla="*/ 597336 w 6238"/>
                <a:gd name="T13" fmla="*/ 1254025 h 6192"/>
                <a:gd name="T14" fmla="*/ 105664 w 6238"/>
                <a:gd name="T15" fmla="*/ 1563183 h 6192"/>
                <a:gd name="T16" fmla="*/ 159106 w 6238"/>
                <a:gd name="T17" fmla="*/ 1601332 h 6192"/>
                <a:gd name="T18" fmla="*/ 457774 w 6238"/>
                <a:gd name="T19" fmla="*/ 1730732 h 6192"/>
                <a:gd name="T20" fmla="*/ 897836 w 6238"/>
                <a:gd name="T21" fmla="*/ 1811607 h 6192"/>
                <a:gd name="T22" fmla="*/ 1340341 w 6238"/>
                <a:gd name="T23" fmla="*/ 1729206 h 6192"/>
                <a:gd name="T24" fmla="*/ 1636260 w 6238"/>
                <a:gd name="T25" fmla="*/ 1601332 h 6192"/>
                <a:gd name="T26" fmla="*/ 1690008 w 6238"/>
                <a:gd name="T27" fmla="*/ 1563183 h 6192"/>
                <a:gd name="T28" fmla="*/ 831567 w 6238"/>
                <a:gd name="T29" fmla="*/ 1492989 h 6192"/>
                <a:gd name="T30" fmla="*/ 1281096 w 6238"/>
                <a:gd name="T31" fmla="*/ 1557995 h 6192"/>
                <a:gd name="T32" fmla="*/ 1031290 w 6238"/>
                <a:gd name="T33" fmla="*/ 1374270 h 6192"/>
                <a:gd name="T34" fmla="*/ 595809 w 6238"/>
                <a:gd name="T35" fmla="*/ 1393802 h 6192"/>
                <a:gd name="T36" fmla="*/ 508468 w 6238"/>
                <a:gd name="T37" fmla="*/ 1677629 h 6192"/>
                <a:gd name="T38" fmla="*/ 1044116 w 6238"/>
                <a:gd name="T39" fmla="*/ 1707538 h 6192"/>
                <a:gd name="T40" fmla="*/ 1473794 w 6238"/>
                <a:gd name="T41" fmla="*/ 1585767 h 6192"/>
                <a:gd name="T42" fmla="*/ 920434 w 6238"/>
                <a:gd name="T43" fmla="*/ 861856 h 6192"/>
                <a:gd name="T44" fmla="*/ 333787 w 6238"/>
                <a:gd name="T45" fmla="*/ 808143 h 6192"/>
                <a:gd name="T46" fmla="*/ 509690 w 6238"/>
                <a:gd name="T47" fmla="*/ 666840 h 6192"/>
                <a:gd name="T48" fmla="*/ 594282 w 6238"/>
                <a:gd name="T49" fmla="*/ 1057483 h 6192"/>
                <a:gd name="T50" fmla="*/ 646503 w 6238"/>
                <a:gd name="T51" fmla="*/ 1037341 h 6192"/>
                <a:gd name="T52" fmla="*/ 616880 w 6238"/>
                <a:gd name="T53" fmla="*/ 604886 h 6192"/>
                <a:gd name="T54" fmla="*/ 748502 w 6238"/>
                <a:gd name="T55" fmla="*/ 549952 h 6192"/>
                <a:gd name="T56" fmla="*/ 680706 w 6238"/>
                <a:gd name="T57" fmla="*/ 496849 h 6192"/>
                <a:gd name="T58" fmla="*/ 795226 w 6238"/>
                <a:gd name="T59" fmla="*/ 368669 h 6192"/>
                <a:gd name="T60" fmla="*/ 598252 w 6238"/>
                <a:gd name="T61" fmla="*/ 450155 h 6192"/>
                <a:gd name="T62" fmla="*/ 544504 w 6238"/>
                <a:gd name="T63" fmla="*/ 207529 h 6192"/>
                <a:gd name="T64" fmla="*/ 505720 w 6238"/>
                <a:gd name="T65" fmla="*/ 411701 h 6192"/>
                <a:gd name="T66" fmla="*/ 212244 w 6238"/>
                <a:gd name="T67" fmla="*/ 277418 h 6192"/>
                <a:gd name="T68" fmla="*/ 265992 w 6238"/>
                <a:gd name="T69" fmla="*/ 384539 h 6192"/>
                <a:gd name="T70" fmla="*/ 344781 w 6238"/>
                <a:gd name="T71" fmla="*/ 452291 h 6192"/>
                <a:gd name="T72" fmla="*/ 78179 w 6238"/>
                <a:gd name="T73" fmla="*/ 512414 h 6192"/>
                <a:gd name="T74" fmla="*/ 17102 w 6238"/>
                <a:gd name="T75" fmla="*/ 657989 h 6192"/>
                <a:gd name="T76" fmla="*/ 360661 w 6238"/>
                <a:gd name="T77" fmla="*/ 566432 h 6192"/>
                <a:gd name="T78" fmla="*/ 285231 w 6238"/>
                <a:gd name="T79" fmla="*/ 710787 h 6192"/>
                <a:gd name="T80" fmla="*/ 1154666 w 6238"/>
                <a:gd name="T81" fmla="*/ 533777 h 6192"/>
                <a:gd name="T82" fmla="*/ 1245976 w 6238"/>
                <a:gd name="T83" fmla="*/ 1070301 h 6192"/>
                <a:gd name="T84" fmla="*/ 1282928 w 6238"/>
                <a:gd name="T85" fmla="*/ 725131 h 6192"/>
                <a:gd name="T86" fmla="*/ 1290257 w 6238"/>
                <a:gd name="T87" fmla="*/ 387591 h 6192"/>
                <a:gd name="T88" fmla="*/ 1495477 w 6238"/>
                <a:gd name="T89" fmla="*/ 628691 h 6192"/>
                <a:gd name="T90" fmla="*/ 1573656 w 6238"/>
                <a:gd name="T91" fmla="*/ 700106 h 6192"/>
                <a:gd name="T92" fmla="*/ 1531818 w 6238"/>
                <a:gd name="T93" fmla="*/ 491661 h 6192"/>
                <a:gd name="T94" fmla="*/ 1463717 w 6238"/>
                <a:gd name="T95" fmla="*/ 381182 h 6192"/>
                <a:gd name="T96" fmla="*/ 1876294 w 6238"/>
                <a:gd name="T97" fmla="*/ 486778 h 6192"/>
                <a:gd name="T98" fmla="*/ 1770935 w 6238"/>
                <a:gd name="T99" fmla="*/ 323196 h 6192"/>
                <a:gd name="T100" fmla="*/ 1383400 w 6238"/>
                <a:gd name="T101" fmla="*/ 232555 h 6192"/>
                <a:gd name="T102" fmla="*/ 1656416 w 6238"/>
                <a:gd name="T103" fmla="*/ 60122 h 6192"/>
                <a:gd name="T104" fmla="*/ 1400807 w 6238"/>
                <a:gd name="T105" fmla="*/ 68668 h 6192"/>
                <a:gd name="T106" fmla="*/ 1260635 w 6238"/>
                <a:gd name="T107" fmla="*/ 93693 h 6192"/>
                <a:gd name="T108" fmla="*/ 1237731 w 6238"/>
                <a:gd name="T109" fmla="*/ 10682 h 6192"/>
                <a:gd name="T110" fmla="*/ 1167492 w 6238"/>
                <a:gd name="T111" fmla="*/ 235301 h 6192"/>
                <a:gd name="T112" fmla="*/ 1007164 w 6238"/>
                <a:gd name="T113" fmla="*/ 175179 h 6192"/>
                <a:gd name="T114" fmla="*/ 795837 w 6238"/>
                <a:gd name="T115" fmla="*/ 215769 h 6192"/>
                <a:gd name="T116" fmla="*/ 765604 w 6238"/>
                <a:gd name="T117" fmla="*/ 298171 h 6192"/>
                <a:gd name="T118" fmla="*/ 1069768 w 6238"/>
                <a:gd name="T119" fmla="*/ 337845 h 6192"/>
                <a:gd name="T120" fmla="*/ 819046 w 6238"/>
                <a:gd name="T121" fmla="*/ 550868 h 6192"/>
                <a:gd name="T122" fmla="*/ 751556 w 6238"/>
                <a:gd name="T123" fmla="*/ 843240 h 6192"/>
                <a:gd name="T124" fmla="*/ 1016326 w 6238"/>
                <a:gd name="T125" fmla="*/ 549342 h 61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238" h="6192">
                  <a:moveTo>
                    <a:pt x="5049" y="4475"/>
                  </a:moveTo>
                  <a:lnTo>
                    <a:pt x="5049" y="4475"/>
                  </a:lnTo>
                  <a:lnTo>
                    <a:pt x="5032" y="4281"/>
                  </a:lnTo>
                  <a:lnTo>
                    <a:pt x="5015" y="4093"/>
                  </a:lnTo>
                  <a:lnTo>
                    <a:pt x="4996" y="3913"/>
                  </a:lnTo>
                  <a:lnTo>
                    <a:pt x="4975" y="3739"/>
                  </a:lnTo>
                  <a:lnTo>
                    <a:pt x="4953" y="3570"/>
                  </a:lnTo>
                  <a:lnTo>
                    <a:pt x="4930" y="3410"/>
                  </a:lnTo>
                  <a:lnTo>
                    <a:pt x="4906" y="3254"/>
                  </a:lnTo>
                  <a:lnTo>
                    <a:pt x="4880" y="3105"/>
                  </a:lnTo>
                  <a:lnTo>
                    <a:pt x="4854" y="2962"/>
                  </a:lnTo>
                  <a:lnTo>
                    <a:pt x="4826" y="2824"/>
                  </a:lnTo>
                  <a:lnTo>
                    <a:pt x="4798" y="2692"/>
                  </a:lnTo>
                  <a:lnTo>
                    <a:pt x="4769" y="2567"/>
                  </a:lnTo>
                  <a:lnTo>
                    <a:pt x="4739" y="2446"/>
                  </a:lnTo>
                  <a:lnTo>
                    <a:pt x="4709" y="2332"/>
                  </a:lnTo>
                  <a:lnTo>
                    <a:pt x="4679" y="2222"/>
                  </a:lnTo>
                  <a:lnTo>
                    <a:pt x="4647" y="2117"/>
                  </a:lnTo>
                  <a:lnTo>
                    <a:pt x="4620" y="2086"/>
                  </a:lnTo>
                  <a:lnTo>
                    <a:pt x="4591" y="2057"/>
                  </a:lnTo>
                  <a:lnTo>
                    <a:pt x="4561" y="2027"/>
                  </a:lnTo>
                  <a:lnTo>
                    <a:pt x="4533" y="1998"/>
                  </a:lnTo>
                  <a:lnTo>
                    <a:pt x="4524" y="2047"/>
                  </a:lnTo>
                  <a:lnTo>
                    <a:pt x="4515" y="2094"/>
                  </a:lnTo>
                  <a:lnTo>
                    <a:pt x="4505" y="2140"/>
                  </a:lnTo>
                  <a:lnTo>
                    <a:pt x="4494" y="2186"/>
                  </a:lnTo>
                  <a:lnTo>
                    <a:pt x="4482" y="2233"/>
                  </a:lnTo>
                  <a:lnTo>
                    <a:pt x="4470" y="2278"/>
                  </a:lnTo>
                  <a:lnTo>
                    <a:pt x="4445" y="2367"/>
                  </a:lnTo>
                  <a:lnTo>
                    <a:pt x="4469" y="2457"/>
                  </a:lnTo>
                  <a:lnTo>
                    <a:pt x="4492" y="2549"/>
                  </a:lnTo>
                  <a:lnTo>
                    <a:pt x="4516" y="2647"/>
                  </a:lnTo>
                  <a:lnTo>
                    <a:pt x="4539" y="2747"/>
                  </a:lnTo>
                  <a:lnTo>
                    <a:pt x="4561" y="2852"/>
                  </a:lnTo>
                  <a:lnTo>
                    <a:pt x="4584" y="2961"/>
                  </a:lnTo>
                  <a:lnTo>
                    <a:pt x="4605" y="3074"/>
                  </a:lnTo>
                  <a:lnTo>
                    <a:pt x="4626" y="3191"/>
                  </a:lnTo>
                  <a:lnTo>
                    <a:pt x="4647" y="3312"/>
                  </a:lnTo>
                  <a:lnTo>
                    <a:pt x="4667" y="3437"/>
                  </a:lnTo>
                  <a:lnTo>
                    <a:pt x="4686" y="3566"/>
                  </a:lnTo>
                  <a:lnTo>
                    <a:pt x="4703" y="3700"/>
                  </a:lnTo>
                  <a:lnTo>
                    <a:pt x="4721" y="3839"/>
                  </a:lnTo>
                  <a:lnTo>
                    <a:pt x="4737" y="3981"/>
                  </a:lnTo>
                  <a:lnTo>
                    <a:pt x="4753" y="4128"/>
                  </a:lnTo>
                  <a:lnTo>
                    <a:pt x="4767" y="4281"/>
                  </a:lnTo>
                  <a:lnTo>
                    <a:pt x="5049" y="4475"/>
                  </a:lnTo>
                  <a:close/>
                  <a:moveTo>
                    <a:pt x="1119" y="2987"/>
                  </a:moveTo>
                  <a:lnTo>
                    <a:pt x="1119" y="2987"/>
                  </a:lnTo>
                  <a:lnTo>
                    <a:pt x="1102" y="3056"/>
                  </a:lnTo>
                  <a:lnTo>
                    <a:pt x="1086" y="3125"/>
                  </a:lnTo>
                  <a:lnTo>
                    <a:pt x="1070" y="3199"/>
                  </a:lnTo>
                  <a:lnTo>
                    <a:pt x="1055" y="3274"/>
                  </a:lnTo>
                  <a:lnTo>
                    <a:pt x="1039" y="3353"/>
                  </a:lnTo>
                  <a:lnTo>
                    <a:pt x="1025" y="3435"/>
                  </a:lnTo>
                  <a:lnTo>
                    <a:pt x="1010" y="3520"/>
                  </a:lnTo>
                  <a:lnTo>
                    <a:pt x="995" y="3607"/>
                  </a:lnTo>
                  <a:lnTo>
                    <a:pt x="982" y="3698"/>
                  </a:lnTo>
                  <a:lnTo>
                    <a:pt x="969" y="3792"/>
                  </a:lnTo>
                  <a:lnTo>
                    <a:pt x="957" y="3888"/>
                  </a:lnTo>
                  <a:lnTo>
                    <a:pt x="945" y="3988"/>
                  </a:lnTo>
                  <a:lnTo>
                    <a:pt x="933" y="4092"/>
                  </a:lnTo>
                  <a:lnTo>
                    <a:pt x="922" y="4199"/>
                  </a:lnTo>
                  <a:lnTo>
                    <a:pt x="912" y="4309"/>
                  </a:lnTo>
                  <a:lnTo>
                    <a:pt x="903" y="4422"/>
                  </a:lnTo>
                  <a:lnTo>
                    <a:pt x="1186" y="4226"/>
                  </a:lnTo>
                  <a:lnTo>
                    <a:pt x="1200" y="4087"/>
                  </a:lnTo>
                  <a:lnTo>
                    <a:pt x="1215" y="3953"/>
                  </a:lnTo>
                  <a:lnTo>
                    <a:pt x="1232" y="3826"/>
                  </a:lnTo>
                  <a:lnTo>
                    <a:pt x="1250" y="3704"/>
                  </a:lnTo>
                  <a:lnTo>
                    <a:pt x="1268" y="3588"/>
                  </a:lnTo>
                  <a:lnTo>
                    <a:pt x="1287" y="3477"/>
                  </a:lnTo>
                  <a:lnTo>
                    <a:pt x="1307" y="3371"/>
                  </a:lnTo>
                  <a:lnTo>
                    <a:pt x="1327" y="3271"/>
                  </a:lnTo>
                  <a:lnTo>
                    <a:pt x="1347" y="3177"/>
                  </a:lnTo>
                  <a:lnTo>
                    <a:pt x="1368" y="3086"/>
                  </a:lnTo>
                  <a:lnTo>
                    <a:pt x="1389" y="3002"/>
                  </a:lnTo>
                  <a:lnTo>
                    <a:pt x="1410" y="2922"/>
                  </a:lnTo>
                  <a:lnTo>
                    <a:pt x="1431" y="2848"/>
                  </a:lnTo>
                  <a:lnTo>
                    <a:pt x="1452" y="2777"/>
                  </a:lnTo>
                  <a:lnTo>
                    <a:pt x="1473" y="2711"/>
                  </a:lnTo>
                  <a:lnTo>
                    <a:pt x="1493" y="2651"/>
                  </a:lnTo>
                  <a:lnTo>
                    <a:pt x="1483" y="2607"/>
                  </a:lnTo>
                  <a:lnTo>
                    <a:pt x="1473" y="2562"/>
                  </a:lnTo>
                  <a:lnTo>
                    <a:pt x="1391" y="2654"/>
                  </a:lnTo>
                  <a:lnTo>
                    <a:pt x="1319" y="2738"/>
                  </a:lnTo>
                  <a:lnTo>
                    <a:pt x="1247" y="2821"/>
                  </a:lnTo>
                  <a:lnTo>
                    <a:pt x="1213" y="2864"/>
                  </a:lnTo>
                  <a:lnTo>
                    <a:pt x="1179" y="2906"/>
                  </a:lnTo>
                  <a:lnTo>
                    <a:pt x="1147" y="2947"/>
                  </a:lnTo>
                  <a:lnTo>
                    <a:pt x="1119" y="2987"/>
                  </a:lnTo>
                  <a:close/>
                  <a:moveTo>
                    <a:pt x="5489" y="5059"/>
                  </a:moveTo>
                  <a:lnTo>
                    <a:pt x="4083" y="4081"/>
                  </a:lnTo>
                  <a:lnTo>
                    <a:pt x="4073" y="4074"/>
                  </a:lnTo>
                  <a:lnTo>
                    <a:pt x="4062" y="4070"/>
                  </a:lnTo>
                  <a:lnTo>
                    <a:pt x="4052" y="4065"/>
                  </a:lnTo>
                  <a:lnTo>
                    <a:pt x="4041" y="4062"/>
                  </a:lnTo>
                  <a:lnTo>
                    <a:pt x="4030" y="4061"/>
                  </a:lnTo>
                  <a:lnTo>
                    <a:pt x="4019" y="4060"/>
                  </a:lnTo>
                  <a:lnTo>
                    <a:pt x="4008" y="4061"/>
                  </a:lnTo>
                  <a:lnTo>
                    <a:pt x="3997" y="4062"/>
                  </a:lnTo>
                  <a:lnTo>
                    <a:pt x="3986" y="4064"/>
                  </a:lnTo>
                  <a:lnTo>
                    <a:pt x="3976" y="4068"/>
                  </a:lnTo>
                  <a:lnTo>
                    <a:pt x="3966" y="4072"/>
                  </a:lnTo>
                  <a:lnTo>
                    <a:pt x="3956" y="4078"/>
                  </a:lnTo>
                  <a:lnTo>
                    <a:pt x="3946" y="4084"/>
                  </a:lnTo>
                  <a:lnTo>
                    <a:pt x="3939" y="4092"/>
                  </a:lnTo>
                  <a:lnTo>
                    <a:pt x="3930" y="4100"/>
                  </a:lnTo>
                  <a:lnTo>
                    <a:pt x="3923" y="4109"/>
                  </a:lnTo>
                  <a:lnTo>
                    <a:pt x="3918" y="4117"/>
                  </a:lnTo>
                  <a:lnTo>
                    <a:pt x="3914" y="4125"/>
                  </a:lnTo>
                  <a:lnTo>
                    <a:pt x="3910" y="4134"/>
                  </a:lnTo>
                  <a:lnTo>
                    <a:pt x="3908" y="4141"/>
                  </a:lnTo>
                  <a:lnTo>
                    <a:pt x="3906" y="4150"/>
                  </a:lnTo>
                  <a:lnTo>
                    <a:pt x="3903" y="4158"/>
                  </a:lnTo>
                  <a:lnTo>
                    <a:pt x="3903" y="4175"/>
                  </a:lnTo>
                  <a:lnTo>
                    <a:pt x="3904" y="4192"/>
                  </a:lnTo>
                  <a:lnTo>
                    <a:pt x="3909" y="4208"/>
                  </a:lnTo>
                  <a:lnTo>
                    <a:pt x="3914" y="4225"/>
                  </a:lnTo>
                  <a:lnTo>
                    <a:pt x="3923" y="4239"/>
                  </a:lnTo>
                  <a:lnTo>
                    <a:pt x="3864" y="4255"/>
                  </a:lnTo>
                  <a:lnTo>
                    <a:pt x="3803" y="4269"/>
                  </a:lnTo>
                  <a:lnTo>
                    <a:pt x="3743" y="4282"/>
                  </a:lnTo>
                  <a:lnTo>
                    <a:pt x="3682" y="4294"/>
                  </a:lnTo>
                  <a:lnTo>
                    <a:pt x="3621" y="4306"/>
                  </a:lnTo>
                  <a:lnTo>
                    <a:pt x="3559" y="4316"/>
                  </a:lnTo>
                  <a:lnTo>
                    <a:pt x="3498" y="4326"/>
                  </a:lnTo>
                  <a:lnTo>
                    <a:pt x="3437" y="4334"/>
                  </a:lnTo>
                  <a:lnTo>
                    <a:pt x="3375" y="4342"/>
                  </a:lnTo>
                  <a:lnTo>
                    <a:pt x="3312" y="4348"/>
                  </a:lnTo>
                  <a:lnTo>
                    <a:pt x="3251" y="4354"/>
                  </a:lnTo>
                  <a:lnTo>
                    <a:pt x="3189" y="4358"/>
                  </a:lnTo>
                  <a:lnTo>
                    <a:pt x="3127" y="4361"/>
                  </a:lnTo>
                  <a:lnTo>
                    <a:pt x="3065" y="4364"/>
                  </a:lnTo>
                  <a:lnTo>
                    <a:pt x="3002" y="4365"/>
                  </a:lnTo>
                  <a:lnTo>
                    <a:pt x="2941" y="4366"/>
                  </a:lnTo>
                  <a:lnTo>
                    <a:pt x="2878" y="4365"/>
                  </a:lnTo>
                  <a:lnTo>
                    <a:pt x="2816" y="4364"/>
                  </a:lnTo>
                  <a:lnTo>
                    <a:pt x="2754" y="4361"/>
                  </a:lnTo>
                  <a:lnTo>
                    <a:pt x="2692" y="4358"/>
                  </a:lnTo>
                  <a:lnTo>
                    <a:pt x="2629" y="4354"/>
                  </a:lnTo>
                  <a:lnTo>
                    <a:pt x="2568" y="4348"/>
                  </a:lnTo>
                  <a:lnTo>
                    <a:pt x="2506" y="4342"/>
                  </a:lnTo>
                  <a:lnTo>
                    <a:pt x="2444" y="4334"/>
                  </a:lnTo>
                  <a:lnTo>
                    <a:pt x="2383" y="4326"/>
                  </a:lnTo>
                  <a:lnTo>
                    <a:pt x="2321" y="4316"/>
                  </a:lnTo>
                  <a:lnTo>
                    <a:pt x="2260" y="4306"/>
                  </a:lnTo>
                  <a:lnTo>
                    <a:pt x="2198" y="4294"/>
                  </a:lnTo>
                  <a:lnTo>
                    <a:pt x="2137" y="4282"/>
                  </a:lnTo>
                  <a:lnTo>
                    <a:pt x="2077" y="4269"/>
                  </a:lnTo>
                  <a:lnTo>
                    <a:pt x="2016" y="4255"/>
                  </a:lnTo>
                  <a:lnTo>
                    <a:pt x="1956" y="4239"/>
                  </a:lnTo>
                  <a:lnTo>
                    <a:pt x="1965" y="4225"/>
                  </a:lnTo>
                  <a:lnTo>
                    <a:pt x="1971" y="4208"/>
                  </a:lnTo>
                  <a:lnTo>
                    <a:pt x="1975" y="4192"/>
                  </a:lnTo>
                  <a:lnTo>
                    <a:pt x="1977" y="4175"/>
                  </a:lnTo>
                  <a:lnTo>
                    <a:pt x="1976" y="4158"/>
                  </a:lnTo>
                  <a:lnTo>
                    <a:pt x="1975" y="4150"/>
                  </a:lnTo>
                  <a:lnTo>
                    <a:pt x="1972" y="4141"/>
                  </a:lnTo>
                  <a:lnTo>
                    <a:pt x="1969" y="4134"/>
                  </a:lnTo>
                  <a:lnTo>
                    <a:pt x="1966" y="4125"/>
                  </a:lnTo>
                  <a:lnTo>
                    <a:pt x="1961" y="4117"/>
                  </a:lnTo>
                  <a:lnTo>
                    <a:pt x="1956" y="4109"/>
                  </a:lnTo>
                  <a:lnTo>
                    <a:pt x="1949" y="4100"/>
                  </a:lnTo>
                  <a:lnTo>
                    <a:pt x="1942" y="4092"/>
                  </a:lnTo>
                  <a:lnTo>
                    <a:pt x="1933" y="4084"/>
                  </a:lnTo>
                  <a:lnTo>
                    <a:pt x="1924" y="4078"/>
                  </a:lnTo>
                  <a:lnTo>
                    <a:pt x="1914" y="4072"/>
                  </a:lnTo>
                  <a:lnTo>
                    <a:pt x="1904" y="4068"/>
                  </a:lnTo>
                  <a:lnTo>
                    <a:pt x="1893" y="4064"/>
                  </a:lnTo>
                  <a:lnTo>
                    <a:pt x="1882" y="4062"/>
                  </a:lnTo>
                  <a:lnTo>
                    <a:pt x="1871" y="4061"/>
                  </a:lnTo>
                  <a:lnTo>
                    <a:pt x="1860" y="4060"/>
                  </a:lnTo>
                  <a:lnTo>
                    <a:pt x="1849" y="4061"/>
                  </a:lnTo>
                  <a:lnTo>
                    <a:pt x="1838" y="4062"/>
                  </a:lnTo>
                  <a:lnTo>
                    <a:pt x="1828" y="4065"/>
                  </a:lnTo>
                  <a:lnTo>
                    <a:pt x="1817" y="4070"/>
                  </a:lnTo>
                  <a:lnTo>
                    <a:pt x="1807" y="4074"/>
                  </a:lnTo>
                  <a:lnTo>
                    <a:pt x="1796" y="4081"/>
                  </a:lnTo>
                  <a:lnTo>
                    <a:pt x="391" y="5059"/>
                  </a:lnTo>
                  <a:lnTo>
                    <a:pt x="381" y="5067"/>
                  </a:lnTo>
                  <a:lnTo>
                    <a:pt x="374" y="5074"/>
                  </a:lnTo>
                  <a:lnTo>
                    <a:pt x="366" y="5083"/>
                  </a:lnTo>
                  <a:lnTo>
                    <a:pt x="359" y="5092"/>
                  </a:lnTo>
                  <a:lnTo>
                    <a:pt x="354" y="5102"/>
                  </a:lnTo>
                  <a:lnTo>
                    <a:pt x="350" y="5112"/>
                  </a:lnTo>
                  <a:lnTo>
                    <a:pt x="346" y="5122"/>
                  </a:lnTo>
                  <a:lnTo>
                    <a:pt x="343" y="5133"/>
                  </a:lnTo>
                  <a:lnTo>
                    <a:pt x="342" y="5144"/>
                  </a:lnTo>
                  <a:lnTo>
                    <a:pt x="342" y="5155"/>
                  </a:lnTo>
                  <a:lnTo>
                    <a:pt x="342" y="5166"/>
                  </a:lnTo>
                  <a:lnTo>
                    <a:pt x="344" y="5177"/>
                  </a:lnTo>
                  <a:lnTo>
                    <a:pt x="347" y="5188"/>
                  </a:lnTo>
                  <a:lnTo>
                    <a:pt x="351" y="5199"/>
                  </a:lnTo>
                  <a:lnTo>
                    <a:pt x="356" y="5208"/>
                  </a:lnTo>
                  <a:lnTo>
                    <a:pt x="363" y="5218"/>
                  </a:lnTo>
                  <a:lnTo>
                    <a:pt x="372" y="5229"/>
                  </a:lnTo>
                  <a:lnTo>
                    <a:pt x="381" y="5239"/>
                  </a:lnTo>
                  <a:lnTo>
                    <a:pt x="392" y="5248"/>
                  </a:lnTo>
                  <a:lnTo>
                    <a:pt x="405" y="5255"/>
                  </a:lnTo>
                  <a:lnTo>
                    <a:pt x="417" y="5260"/>
                  </a:lnTo>
                  <a:lnTo>
                    <a:pt x="430" y="5265"/>
                  </a:lnTo>
                  <a:lnTo>
                    <a:pt x="443" y="5267"/>
                  </a:lnTo>
                  <a:lnTo>
                    <a:pt x="456" y="5268"/>
                  </a:lnTo>
                  <a:lnTo>
                    <a:pt x="474" y="5267"/>
                  </a:lnTo>
                  <a:lnTo>
                    <a:pt x="490" y="5262"/>
                  </a:lnTo>
                  <a:lnTo>
                    <a:pt x="498" y="5259"/>
                  </a:lnTo>
                  <a:lnTo>
                    <a:pt x="506" y="5256"/>
                  </a:lnTo>
                  <a:lnTo>
                    <a:pt x="515" y="5251"/>
                  </a:lnTo>
                  <a:lnTo>
                    <a:pt x="521" y="5247"/>
                  </a:lnTo>
                  <a:lnTo>
                    <a:pt x="606" y="5189"/>
                  </a:lnTo>
                  <a:lnTo>
                    <a:pt x="669" y="5233"/>
                  </a:lnTo>
                  <a:lnTo>
                    <a:pt x="732" y="5276"/>
                  </a:lnTo>
                  <a:lnTo>
                    <a:pt x="797" y="5317"/>
                  </a:lnTo>
                  <a:lnTo>
                    <a:pt x="862" y="5357"/>
                  </a:lnTo>
                  <a:lnTo>
                    <a:pt x="860" y="5555"/>
                  </a:lnTo>
                  <a:lnTo>
                    <a:pt x="861" y="5761"/>
                  </a:lnTo>
                  <a:lnTo>
                    <a:pt x="863" y="5972"/>
                  </a:lnTo>
                  <a:lnTo>
                    <a:pt x="869" y="6192"/>
                  </a:lnTo>
                  <a:lnTo>
                    <a:pt x="1133" y="6184"/>
                  </a:lnTo>
                  <a:lnTo>
                    <a:pt x="1129" y="6007"/>
                  </a:lnTo>
                  <a:lnTo>
                    <a:pt x="1125" y="5834"/>
                  </a:lnTo>
                  <a:lnTo>
                    <a:pt x="1124" y="5666"/>
                  </a:lnTo>
                  <a:lnTo>
                    <a:pt x="1124" y="5503"/>
                  </a:lnTo>
                  <a:lnTo>
                    <a:pt x="1177" y="5530"/>
                  </a:lnTo>
                  <a:lnTo>
                    <a:pt x="1230" y="5555"/>
                  </a:lnTo>
                  <a:lnTo>
                    <a:pt x="1283" y="5579"/>
                  </a:lnTo>
                  <a:lnTo>
                    <a:pt x="1336" y="5603"/>
                  </a:lnTo>
                  <a:lnTo>
                    <a:pt x="1390" y="5627"/>
                  </a:lnTo>
                  <a:lnTo>
                    <a:pt x="1444" y="5649"/>
                  </a:lnTo>
                  <a:lnTo>
                    <a:pt x="1499" y="5671"/>
                  </a:lnTo>
                  <a:lnTo>
                    <a:pt x="1553" y="5691"/>
                  </a:lnTo>
                  <a:lnTo>
                    <a:pt x="1608" y="5711"/>
                  </a:lnTo>
                  <a:lnTo>
                    <a:pt x="1664" y="5730"/>
                  </a:lnTo>
                  <a:lnTo>
                    <a:pt x="1719" y="5748"/>
                  </a:lnTo>
                  <a:lnTo>
                    <a:pt x="1775" y="5765"/>
                  </a:lnTo>
                  <a:lnTo>
                    <a:pt x="1832" y="5782"/>
                  </a:lnTo>
                  <a:lnTo>
                    <a:pt x="1888" y="5797"/>
                  </a:lnTo>
                  <a:lnTo>
                    <a:pt x="1945" y="5812"/>
                  </a:lnTo>
                  <a:lnTo>
                    <a:pt x="2001" y="5827"/>
                  </a:lnTo>
                  <a:lnTo>
                    <a:pt x="2058" y="5840"/>
                  </a:lnTo>
                  <a:lnTo>
                    <a:pt x="2115" y="5852"/>
                  </a:lnTo>
                  <a:lnTo>
                    <a:pt x="2174" y="5863"/>
                  </a:lnTo>
                  <a:lnTo>
                    <a:pt x="2231" y="5874"/>
                  </a:lnTo>
                  <a:lnTo>
                    <a:pt x="2289" y="5884"/>
                  </a:lnTo>
                  <a:lnTo>
                    <a:pt x="2348" y="5893"/>
                  </a:lnTo>
                  <a:lnTo>
                    <a:pt x="2406" y="5902"/>
                  </a:lnTo>
                  <a:lnTo>
                    <a:pt x="2464" y="5908"/>
                  </a:lnTo>
                  <a:lnTo>
                    <a:pt x="2524" y="5915"/>
                  </a:lnTo>
                  <a:lnTo>
                    <a:pt x="2582" y="5920"/>
                  </a:lnTo>
                  <a:lnTo>
                    <a:pt x="2641" y="5926"/>
                  </a:lnTo>
                  <a:lnTo>
                    <a:pt x="2701" y="5929"/>
                  </a:lnTo>
                  <a:lnTo>
                    <a:pt x="2760" y="5932"/>
                  </a:lnTo>
                  <a:lnTo>
                    <a:pt x="2820" y="5935"/>
                  </a:lnTo>
                  <a:lnTo>
                    <a:pt x="2880" y="5936"/>
                  </a:lnTo>
                  <a:lnTo>
                    <a:pt x="2940" y="5936"/>
                  </a:lnTo>
                  <a:lnTo>
                    <a:pt x="3002" y="5936"/>
                  </a:lnTo>
                  <a:lnTo>
                    <a:pt x="3065" y="5935"/>
                  </a:lnTo>
                  <a:lnTo>
                    <a:pt x="3128" y="5932"/>
                  </a:lnTo>
                  <a:lnTo>
                    <a:pt x="3190" y="5928"/>
                  </a:lnTo>
                  <a:lnTo>
                    <a:pt x="3252" y="5925"/>
                  </a:lnTo>
                  <a:lnTo>
                    <a:pt x="3314" y="5919"/>
                  </a:lnTo>
                  <a:lnTo>
                    <a:pt x="3375" y="5913"/>
                  </a:lnTo>
                  <a:lnTo>
                    <a:pt x="3437" y="5906"/>
                  </a:lnTo>
                  <a:lnTo>
                    <a:pt x="3498" y="5897"/>
                  </a:lnTo>
                  <a:lnTo>
                    <a:pt x="3560" y="5888"/>
                  </a:lnTo>
                  <a:lnTo>
                    <a:pt x="3621" y="5878"/>
                  </a:lnTo>
                  <a:lnTo>
                    <a:pt x="3681" y="5867"/>
                  </a:lnTo>
                  <a:lnTo>
                    <a:pt x="3742" y="5856"/>
                  </a:lnTo>
                  <a:lnTo>
                    <a:pt x="3802" y="5843"/>
                  </a:lnTo>
                  <a:lnTo>
                    <a:pt x="3861" y="5830"/>
                  </a:lnTo>
                  <a:lnTo>
                    <a:pt x="3922" y="5816"/>
                  </a:lnTo>
                  <a:lnTo>
                    <a:pt x="3981" y="5800"/>
                  </a:lnTo>
                  <a:lnTo>
                    <a:pt x="4040" y="5784"/>
                  </a:lnTo>
                  <a:lnTo>
                    <a:pt x="4099" y="5766"/>
                  </a:lnTo>
                  <a:lnTo>
                    <a:pt x="4157" y="5749"/>
                  </a:lnTo>
                  <a:lnTo>
                    <a:pt x="4216" y="5729"/>
                  </a:lnTo>
                  <a:lnTo>
                    <a:pt x="4274" y="5709"/>
                  </a:lnTo>
                  <a:lnTo>
                    <a:pt x="4331" y="5688"/>
                  </a:lnTo>
                  <a:lnTo>
                    <a:pt x="4389" y="5666"/>
                  </a:lnTo>
                  <a:lnTo>
                    <a:pt x="4446" y="5644"/>
                  </a:lnTo>
                  <a:lnTo>
                    <a:pt x="4503" y="5620"/>
                  </a:lnTo>
                  <a:lnTo>
                    <a:pt x="4559" y="5596"/>
                  </a:lnTo>
                  <a:lnTo>
                    <a:pt x="4615" y="5570"/>
                  </a:lnTo>
                  <a:lnTo>
                    <a:pt x="4670" y="5545"/>
                  </a:lnTo>
                  <a:lnTo>
                    <a:pt x="4726" y="5518"/>
                  </a:lnTo>
                  <a:lnTo>
                    <a:pt x="4780" y="5490"/>
                  </a:lnTo>
                  <a:lnTo>
                    <a:pt x="4835" y="5460"/>
                  </a:lnTo>
                  <a:lnTo>
                    <a:pt x="4840" y="5635"/>
                  </a:lnTo>
                  <a:lnTo>
                    <a:pt x="4843" y="5814"/>
                  </a:lnTo>
                  <a:lnTo>
                    <a:pt x="4845" y="5997"/>
                  </a:lnTo>
                  <a:lnTo>
                    <a:pt x="4845" y="6184"/>
                  </a:lnTo>
                  <a:lnTo>
                    <a:pt x="5109" y="6184"/>
                  </a:lnTo>
                  <a:lnTo>
                    <a:pt x="5108" y="5955"/>
                  </a:lnTo>
                  <a:lnTo>
                    <a:pt x="5105" y="5734"/>
                  </a:lnTo>
                  <a:lnTo>
                    <a:pt x="5100" y="5519"/>
                  </a:lnTo>
                  <a:lnTo>
                    <a:pt x="5094" y="5310"/>
                  </a:lnTo>
                  <a:lnTo>
                    <a:pt x="5184" y="5250"/>
                  </a:lnTo>
                  <a:lnTo>
                    <a:pt x="5229" y="5219"/>
                  </a:lnTo>
                  <a:lnTo>
                    <a:pt x="5273" y="5189"/>
                  </a:lnTo>
                  <a:lnTo>
                    <a:pt x="5358" y="5247"/>
                  </a:lnTo>
                  <a:lnTo>
                    <a:pt x="5366" y="5251"/>
                  </a:lnTo>
                  <a:lnTo>
                    <a:pt x="5373" y="5256"/>
                  </a:lnTo>
                  <a:lnTo>
                    <a:pt x="5381" y="5259"/>
                  </a:lnTo>
                  <a:lnTo>
                    <a:pt x="5390" y="5262"/>
                  </a:lnTo>
                  <a:lnTo>
                    <a:pt x="5406" y="5267"/>
                  </a:lnTo>
                  <a:lnTo>
                    <a:pt x="5423" y="5268"/>
                  </a:lnTo>
                  <a:lnTo>
                    <a:pt x="5437" y="5267"/>
                  </a:lnTo>
                  <a:lnTo>
                    <a:pt x="5450" y="5265"/>
                  </a:lnTo>
                  <a:lnTo>
                    <a:pt x="5462" y="5260"/>
                  </a:lnTo>
                  <a:lnTo>
                    <a:pt x="5476" y="5255"/>
                  </a:lnTo>
                  <a:lnTo>
                    <a:pt x="5488" y="5248"/>
                  </a:lnTo>
                  <a:lnTo>
                    <a:pt x="5498" y="5239"/>
                  </a:lnTo>
                  <a:lnTo>
                    <a:pt x="5509" y="5229"/>
                  </a:lnTo>
                  <a:lnTo>
                    <a:pt x="5517" y="5218"/>
                  </a:lnTo>
                  <a:lnTo>
                    <a:pt x="5523" y="5208"/>
                  </a:lnTo>
                  <a:lnTo>
                    <a:pt x="5528" y="5199"/>
                  </a:lnTo>
                  <a:lnTo>
                    <a:pt x="5533" y="5188"/>
                  </a:lnTo>
                  <a:lnTo>
                    <a:pt x="5535" y="5177"/>
                  </a:lnTo>
                  <a:lnTo>
                    <a:pt x="5537" y="5166"/>
                  </a:lnTo>
                  <a:lnTo>
                    <a:pt x="5537" y="5155"/>
                  </a:lnTo>
                  <a:lnTo>
                    <a:pt x="5537" y="5144"/>
                  </a:lnTo>
                  <a:lnTo>
                    <a:pt x="5536" y="5133"/>
                  </a:lnTo>
                  <a:lnTo>
                    <a:pt x="5534" y="5122"/>
                  </a:lnTo>
                  <a:lnTo>
                    <a:pt x="5529" y="5112"/>
                  </a:lnTo>
                  <a:lnTo>
                    <a:pt x="5525" y="5102"/>
                  </a:lnTo>
                  <a:lnTo>
                    <a:pt x="5520" y="5092"/>
                  </a:lnTo>
                  <a:lnTo>
                    <a:pt x="5514" y="5083"/>
                  </a:lnTo>
                  <a:lnTo>
                    <a:pt x="5506" y="5074"/>
                  </a:lnTo>
                  <a:lnTo>
                    <a:pt x="5498" y="5067"/>
                  </a:lnTo>
                  <a:lnTo>
                    <a:pt x="5489" y="5059"/>
                  </a:lnTo>
                  <a:close/>
                  <a:moveTo>
                    <a:pt x="866" y="5160"/>
                  </a:moveTo>
                  <a:lnTo>
                    <a:pt x="818" y="5139"/>
                  </a:lnTo>
                  <a:lnTo>
                    <a:pt x="746" y="5091"/>
                  </a:lnTo>
                  <a:lnTo>
                    <a:pt x="859" y="5013"/>
                  </a:lnTo>
                  <a:lnTo>
                    <a:pt x="871" y="5008"/>
                  </a:lnTo>
                  <a:lnTo>
                    <a:pt x="866" y="5160"/>
                  </a:lnTo>
                  <a:close/>
                  <a:moveTo>
                    <a:pt x="2231" y="5093"/>
                  </a:moveTo>
                  <a:lnTo>
                    <a:pt x="1948" y="5208"/>
                  </a:lnTo>
                  <a:lnTo>
                    <a:pt x="1667" y="5090"/>
                  </a:lnTo>
                  <a:lnTo>
                    <a:pt x="1949" y="4974"/>
                  </a:lnTo>
                  <a:lnTo>
                    <a:pt x="2231" y="5093"/>
                  </a:lnTo>
                  <a:close/>
                  <a:moveTo>
                    <a:pt x="2159" y="4888"/>
                  </a:moveTo>
                  <a:lnTo>
                    <a:pt x="2441" y="4773"/>
                  </a:lnTo>
                  <a:lnTo>
                    <a:pt x="2723" y="4892"/>
                  </a:lnTo>
                  <a:lnTo>
                    <a:pt x="2440" y="5007"/>
                  </a:lnTo>
                  <a:lnTo>
                    <a:pt x="2159" y="4888"/>
                  </a:lnTo>
                  <a:close/>
                  <a:moveTo>
                    <a:pt x="2439" y="5181"/>
                  </a:moveTo>
                  <a:lnTo>
                    <a:pt x="2721" y="5300"/>
                  </a:lnTo>
                  <a:lnTo>
                    <a:pt x="2438" y="5415"/>
                  </a:lnTo>
                  <a:lnTo>
                    <a:pt x="2157" y="5296"/>
                  </a:lnTo>
                  <a:lnTo>
                    <a:pt x="2439" y="5181"/>
                  </a:lnTo>
                  <a:close/>
                  <a:moveTo>
                    <a:pt x="2649" y="5095"/>
                  </a:moveTo>
                  <a:lnTo>
                    <a:pt x="2932" y="4980"/>
                  </a:lnTo>
                  <a:lnTo>
                    <a:pt x="3212" y="5098"/>
                  </a:lnTo>
                  <a:lnTo>
                    <a:pt x="2931" y="5214"/>
                  </a:lnTo>
                  <a:lnTo>
                    <a:pt x="2649" y="5095"/>
                  </a:lnTo>
                  <a:close/>
                  <a:moveTo>
                    <a:pt x="3141" y="4895"/>
                  </a:moveTo>
                  <a:lnTo>
                    <a:pt x="3424" y="4779"/>
                  </a:lnTo>
                  <a:lnTo>
                    <a:pt x="3704" y="4898"/>
                  </a:lnTo>
                  <a:lnTo>
                    <a:pt x="3423" y="5014"/>
                  </a:lnTo>
                  <a:lnTo>
                    <a:pt x="3141" y="4895"/>
                  </a:lnTo>
                  <a:close/>
                  <a:moveTo>
                    <a:pt x="3421" y="5186"/>
                  </a:moveTo>
                  <a:lnTo>
                    <a:pt x="3703" y="5305"/>
                  </a:lnTo>
                  <a:lnTo>
                    <a:pt x="3420" y="5421"/>
                  </a:lnTo>
                  <a:lnTo>
                    <a:pt x="3139" y="5302"/>
                  </a:lnTo>
                  <a:lnTo>
                    <a:pt x="3421" y="5186"/>
                  </a:lnTo>
                  <a:close/>
                  <a:moveTo>
                    <a:pt x="3632" y="5101"/>
                  </a:moveTo>
                  <a:lnTo>
                    <a:pt x="3913" y="4986"/>
                  </a:lnTo>
                  <a:lnTo>
                    <a:pt x="4195" y="5105"/>
                  </a:lnTo>
                  <a:lnTo>
                    <a:pt x="3912" y="5219"/>
                  </a:lnTo>
                  <a:lnTo>
                    <a:pt x="3632" y="5101"/>
                  </a:lnTo>
                  <a:close/>
                  <a:moveTo>
                    <a:pt x="4123" y="4900"/>
                  </a:moveTo>
                  <a:lnTo>
                    <a:pt x="4405" y="4785"/>
                  </a:lnTo>
                  <a:lnTo>
                    <a:pt x="4687" y="4904"/>
                  </a:lnTo>
                  <a:lnTo>
                    <a:pt x="4404" y="5019"/>
                  </a:lnTo>
                  <a:lnTo>
                    <a:pt x="4123" y="4900"/>
                  </a:lnTo>
                  <a:close/>
                  <a:moveTo>
                    <a:pt x="4219" y="4455"/>
                  </a:moveTo>
                  <a:lnTo>
                    <a:pt x="4430" y="4601"/>
                  </a:lnTo>
                  <a:lnTo>
                    <a:pt x="4406" y="4611"/>
                  </a:lnTo>
                  <a:lnTo>
                    <a:pt x="4124" y="4492"/>
                  </a:lnTo>
                  <a:lnTo>
                    <a:pt x="4219" y="4455"/>
                  </a:lnTo>
                  <a:close/>
                  <a:moveTo>
                    <a:pt x="4197" y="4697"/>
                  </a:moveTo>
                  <a:lnTo>
                    <a:pt x="3914" y="4812"/>
                  </a:lnTo>
                  <a:lnTo>
                    <a:pt x="3633" y="4694"/>
                  </a:lnTo>
                  <a:lnTo>
                    <a:pt x="3915" y="4578"/>
                  </a:lnTo>
                  <a:lnTo>
                    <a:pt x="4197" y="4697"/>
                  </a:lnTo>
                  <a:close/>
                  <a:moveTo>
                    <a:pt x="3646" y="4465"/>
                  </a:moveTo>
                  <a:lnTo>
                    <a:pt x="3706" y="4490"/>
                  </a:lnTo>
                  <a:lnTo>
                    <a:pt x="3425" y="4606"/>
                  </a:lnTo>
                  <a:lnTo>
                    <a:pt x="3216" y="4518"/>
                  </a:lnTo>
                  <a:lnTo>
                    <a:pt x="3270" y="4513"/>
                  </a:lnTo>
                  <a:lnTo>
                    <a:pt x="3323" y="4509"/>
                  </a:lnTo>
                  <a:lnTo>
                    <a:pt x="3377" y="4503"/>
                  </a:lnTo>
                  <a:lnTo>
                    <a:pt x="3431" y="4497"/>
                  </a:lnTo>
                  <a:lnTo>
                    <a:pt x="3485" y="4490"/>
                  </a:lnTo>
                  <a:lnTo>
                    <a:pt x="3539" y="4482"/>
                  </a:lnTo>
                  <a:lnTo>
                    <a:pt x="3592" y="4474"/>
                  </a:lnTo>
                  <a:lnTo>
                    <a:pt x="3646" y="4465"/>
                  </a:lnTo>
                  <a:close/>
                  <a:moveTo>
                    <a:pt x="2933" y="4573"/>
                  </a:moveTo>
                  <a:lnTo>
                    <a:pt x="3215" y="4691"/>
                  </a:lnTo>
                  <a:lnTo>
                    <a:pt x="2932" y="4806"/>
                  </a:lnTo>
                  <a:lnTo>
                    <a:pt x="2651" y="4688"/>
                  </a:lnTo>
                  <a:lnTo>
                    <a:pt x="2933" y="4573"/>
                  </a:lnTo>
                  <a:close/>
                  <a:moveTo>
                    <a:pt x="2211" y="4460"/>
                  </a:moveTo>
                  <a:lnTo>
                    <a:pt x="2211" y="4460"/>
                  </a:lnTo>
                  <a:lnTo>
                    <a:pt x="2265" y="4470"/>
                  </a:lnTo>
                  <a:lnTo>
                    <a:pt x="2319" y="4479"/>
                  </a:lnTo>
                  <a:lnTo>
                    <a:pt x="2373" y="4487"/>
                  </a:lnTo>
                  <a:lnTo>
                    <a:pt x="2427" y="4494"/>
                  </a:lnTo>
                  <a:lnTo>
                    <a:pt x="2482" y="4501"/>
                  </a:lnTo>
                  <a:lnTo>
                    <a:pt x="2537" y="4507"/>
                  </a:lnTo>
                  <a:lnTo>
                    <a:pt x="2591" y="4512"/>
                  </a:lnTo>
                  <a:lnTo>
                    <a:pt x="2646" y="4516"/>
                  </a:lnTo>
                  <a:lnTo>
                    <a:pt x="2442" y="4600"/>
                  </a:lnTo>
                  <a:lnTo>
                    <a:pt x="2161" y="4481"/>
                  </a:lnTo>
                  <a:lnTo>
                    <a:pt x="2211" y="4460"/>
                  </a:lnTo>
                  <a:close/>
                  <a:moveTo>
                    <a:pt x="1951" y="4567"/>
                  </a:moveTo>
                  <a:lnTo>
                    <a:pt x="2232" y="4685"/>
                  </a:lnTo>
                  <a:lnTo>
                    <a:pt x="1950" y="4800"/>
                  </a:lnTo>
                  <a:lnTo>
                    <a:pt x="1669" y="4682"/>
                  </a:lnTo>
                  <a:lnTo>
                    <a:pt x="1951" y="4567"/>
                  </a:lnTo>
                  <a:close/>
                  <a:moveTo>
                    <a:pt x="1670" y="4448"/>
                  </a:moveTo>
                  <a:lnTo>
                    <a:pt x="1742" y="4479"/>
                  </a:lnTo>
                  <a:lnTo>
                    <a:pt x="1462" y="4594"/>
                  </a:lnTo>
                  <a:lnTo>
                    <a:pt x="1670" y="4448"/>
                  </a:lnTo>
                  <a:close/>
                  <a:moveTo>
                    <a:pt x="1460" y="4767"/>
                  </a:moveTo>
                  <a:lnTo>
                    <a:pt x="1740" y="4886"/>
                  </a:lnTo>
                  <a:lnTo>
                    <a:pt x="1459" y="5002"/>
                  </a:lnTo>
                  <a:lnTo>
                    <a:pt x="1177" y="4883"/>
                  </a:lnTo>
                  <a:lnTo>
                    <a:pt x="1460" y="4767"/>
                  </a:lnTo>
                  <a:close/>
                  <a:moveTo>
                    <a:pt x="1134" y="5038"/>
                  </a:moveTo>
                  <a:lnTo>
                    <a:pt x="1248" y="5087"/>
                  </a:lnTo>
                  <a:lnTo>
                    <a:pt x="1131" y="5135"/>
                  </a:lnTo>
                  <a:lnTo>
                    <a:pt x="1134" y="5038"/>
                  </a:lnTo>
                  <a:close/>
                  <a:moveTo>
                    <a:pt x="1175" y="5290"/>
                  </a:moveTo>
                  <a:lnTo>
                    <a:pt x="1457" y="5175"/>
                  </a:lnTo>
                  <a:lnTo>
                    <a:pt x="1738" y="5294"/>
                  </a:lnTo>
                  <a:lnTo>
                    <a:pt x="1456" y="5409"/>
                  </a:lnTo>
                  <a:lnTo>
                    <a:pt x="1175" y="5290"/>
                  </a:lnTo>
                  <a:close/>
                  <a:moveTo>
                    <a:pt x="1665" y="5497"/>
                  </a:moveTo>
                  <a:lnTo>
                    <a:pt x="1947" y="5382"/>
                  </a:lnTo>
                  <a:lnTo>
                    <a:pt x="2229" y="5500"/>
                  </a:lnTo>
                  <a:lnTo>
                    <a:pt x="1946" y="5616"/>
                  </a:lnTo>
                  <a:lnTo>
                    <a:pt x="1665" y="5497"/>
                  </a:lnTo>
                  <a:close/>
                  <a:moveTo>
                    <a:pt x="2590" y="5760"/>
                  </a:moveTo>
                  <a:lnTo>
                    <a:pt x="2590" y="5760"/>
                  </a:lnTo>
                  <a:lnTo>
                    <a:pt x="2537" y="5754"/>
                  </a:lnTo>
                  <a:lnTo>
                    <a:pt x="2483" y="5749"/>
                  </a:lnTo>
                  <a:lnTo>
                    <a:pt x="2430" y="5742"/>
                  </a:lnTo>
                  <a:lnTo>
                    <a:pt x="2377" y="5735"/>
                  </a:lnTo>
                  <a:lnTo>
                    <a:pt x="2324" y="5727"/>
                  </a:lnTo>
                  <a:lnTo>
                    <a:pt x="2272" y="5719"/>
                  </a:lnTo>
                  <a:lnTo>
                    <a:pt x="2220" y="5709"/>
                  </a:lnTo>
                  <a:lnTo>
                    <a:pt x="2167" y="5699"/>
                  </a:lnTo>
                  <a:lnTo>
                    <a:pt x="2438" y="5588"/>
                  </a:lnTo>
                  <a:lnTo>
                    <a:pt x="2718" y="5707"/>
                  </a:lnTo>
                  <a:lnTo>
                    <a:pt x="2590" y="5760"/>
                  </a:lnTo>
                  <a:close/>
                  <a:moveTo>
                    <a:pt x="2929" y="5622"/>
                  </a:moveTo>
                  <a:lnTo>
                    <a:pt x="2647" y="5503"/>
                  </a:lnTo>
                  <a:lnTo>
                    <a:pt x="2930" y="5388"/>
                  </a:lnTo>
                  <a:lnTo>
                    <a:pt x="3210" y="5507"/>
                  </a:lnTo>
                  <a:lnTo>
                    <a:pt x="2929" y="5622"/>
                  </a:lnTo>
                  <a:close/>
                  <a:moveTo>
                    <a:pt x="3262" y="5763"/>
                  </a:moveTo>
                  <a:lnTo>
                    <a:pt x="3138" y="5710"/>
                  </a:lnTo>
                  <a:lnTo>
                    <a:pt x="3419" y="5595"/>
                  </a:lnTo>
                  <a:lnTo>
                    <a:pt x="3681" y="5705"/>
                  </a:lnTo>
                  <a:lnTo>
                    <a:pt x="3629" y="5715"/>
                  </a:lnTo>
                  <a:lnTo>
                    <a:pt x="3577" y="5723"/>
                  </a:lnTo>
                  <a:lnTo>
                    <a:pt x="3525" y="5731"/>
                  </a:lnTo>
                  <a:lnTo>
                    <a:pt x="3472" y="5739"/>
                  </a:lnTo>
                  <a:lnTo>
                    <a:pt x="3420" y="5746"/>
                  </a:lnTo>
                  <a:lnTo>
                    <a:pt x="3367" y="5752"/>
                  </a:lnTo>
                  <a:lnTo>
                    <a:pt x="3315" y="5757"/>
                  </a:lnTo>
                  <a:lnTo>
                    <a:pt x="3262" y="5763"/>
                  </a:lnTo>
                  <a:close/>
                  <a:moveTo>
                    <a:pt x="3910" y="5628"/>
                  </a:moveTo>
                  <a:lnTo>
                    <a:pt x="3629" y="5509"/>
                  </a:lnTo>
                  <a:lnTo>
                    <a:pt x="3911" y="5393"/>
                  </a:lnTo>
                  <a:lnTo>
                    <a:pt x="4193" y="5512"/>
                  </a:lnTo>
                  <a:lnTo>
                    <a:pt x="3910" y="5628"/>
                  </a:lnTo>
                  <a:close/>
                  <a:moveTo>
                    <a:pt x="4403" y="5426"/>
                  </a:moveTo>
                  <a:lnTo>
                    <a:pt x="4121" y="5307"/>
                  </a:lnTo>
                  <a:lnTo>
                    <a:pt x="4404" y="5193"/>
                  </a:lnTo>
                  <a:lnTo>
                    <a:pt x="4684" y="5312"/>
                  </a:lnTo>
                  <a:lnTo>
                    <a:pt x="4403" y="5426"/>
                  </a:lnTo>
                  <a:close/>
                  <a:moveTo>
                    <a:pt x="4613" y="5107"/>
                  </a:moveTo>
                  <a:lnTo>
                    <a:pt x="4818" y="5024"/>
                  </a:lnTo>
                  <a:lnTo>
                    <a:pt x="4826" y="5196"/>
                  </a:lnTo>
                  <a:lnTo>
                    <a:pt x="4613" y="5107"/>
                  </a:lnTo>
                  <a:close/>
                  <a:moveTo>
                    <a:pt x="5086" y="5123"/>
                  </a:moveTo>
                  <a:lnTo>
                    <a:pt x="5086" y="5123"/>
                  </a:lnTo>
                  <a:lnTo>
                    <a:pt x="5084" y="5072"/>
                  </a:lnTo>
                  <a:lnTo>
                    <a:pt x="5132" y="5092"/>
                  </a:lnTo>
                  <a:lnTo>
                    <a:pt x="5086" y="5123"/>
                  </a:lnTo>
                  <a:close/>
                  <a:moveTo>
                    <a:pt x="2811" y="2582"/>
                  </a:moveTo>
                  <a:lnTo>
                    <a:pt x="2811" y="2582"/>
                  </a:lnTo>
                  <a:lnTo>
                    <a:pt x="2842" y="2543"/>
                  </a:lnTo>
                  <a:lnTo>
                    <a:pt x="2875" y="2503"/>
                  </a:lnTo>
                  <a:lnTo>
                    <a:pt x="2909" y="2465"/>
                  </a:lnTo>
                  <a:lnTo>
                    <a:pt x="2946" y="2426"/>
                  </a:lnTo>
                  <a:lnTo>
                    <a:pt x="2963" y="2474"/>
                  </a:lnTo>
                  <a:lnTo>
                    <a:pt x="2977" y="2522"/>
                  </a:lnTo>
                  <a:lnTo>
                    <a:pt x="2989" y="2571"/>
                  </a:lnTo>
                  <a:lnTo>
                    <a:pt x="2999" y="2621"/>
                  </a:lnTo>
                  <a:lnTo>
                    <a:pt x="3007" y="2672"/>
                  </a:lnTo>
                  <a:lnTo>
                    <a:pt x="3012" y="2722"/>
                  </a:lnTo>
                  <a:lnTo>
                    <a:pt x="3013" y="2747"/>
                  </a:lnTo>
                  <a:lnTo>
                    <a:pt x="3014" y="2773"/>
                  </a:lnTo>
                  <a:lnTo>
                    <a:pt x="3015" y="2799"/>
                  </a:lnTo>
                  <a:lnTo>
                    <a:pt x="3014" y="2824"/>
                  </a:lnTo>
                  <a:lnTo>
                    <a:pt x="3006" y="2807"/>
                  </a:lnTo>
                  <a:lnTo>
                    <a:pt x="2997" y="2789"/>
                  </a:lnTo>
                  <a:lnTo>
                    <a:pt x="2987" y="2772"/>
                  </a:lnTo>
                  <a:lnTo>
                    <a:pt x="2976" y="2755"/>
                  </a:lnTo>
                  <a:lnTo>
                    <a:pt x="2965" y="2740"/>
                  </a:lnTo>
                  <a:lnTo>
                    <a:pt x="2954" y="2723"/>
                  </a:lnTo>
                  <a:lnTo>
                    <a:pt x="2929" y="2694"/>
                  </a:lnTo>
                  <a:lnTo>
                    <a:pt x="2902" y="2664"/>
                  </a:lnTo>
                  <a:lnTo>
                    <a:pt x="2873" y="2636"/>
                  </a:lnTo>
                  <a:lnTo>
                    <a:pt x="2843" y="2609"/>
                  </a:lnTo>
                  <a:lnTo>
                    <a:pt x="2811" y="2582"/>
                  </a:lnTo>
                  <a:close/>
                  <a:moveTo>
                    <a:pt x="830" y="3024"/>
                  </a:moveTo>
                  <a:lnTo>
                    <a:pt x="830" y="3024"/>
                  </a:lnTo>
                  <a:lnTo>
                    <a:pt x="842" y="2998"/>
                  </a:lnTo>
                  <a:lnTo>
                    <a:pt x="857" y="2972"/>
                  </a:lnTo>
                  <a:lnTo>
                    <a:pt x="872" y="2947"/>
                  </a:lnTo>
                  <a:lnTo>
                    <a:pt x="888" y="2920"/>
                  </a:lnTo>
                  <a:lnTo>
                    <a:pt x="905" y="2894"/>
                  </a:lnTo>
                  <a:lnTo>
                    <a:pt x="923" y="2866"/>
                  </a:lnTo>
                  <a:lnTo>
                    <a:pt x="962" y="2812"/>
                  </a:lnTo>
                  <a:lnTo>
                    <a:pt x="1004" y="2757"/>
                  </a:lnTo>
                  <a:lnTo>
                    <a:pt x="1047" y="2703"/>
                  </a:lnTo>
                  <a:lnTo>
                    <a:pt x="1093" y="2648"/>
                  </a:lnTo>
                  <a:lnTo>
                    <a:pt x="1140" y="2595"/>
                  </a:lnTo>
                  <a:lnTo>
                    <a:pt x="1231" y="2490"/>
                  </a:lnTo>
                  <a:lnTo>
                    <a:pt x="1318" y="2390"/>
                  </a:lnTo>
                  <a:lnTo>
                    <a:pt x="1357" y="2343"/>
                  </a:lnTo>
                  <a:lnTo>
                    <a:pt x="1394" y="2298"/>
                  </a:lnTo>
                  <a:lnTo>
                    <a:pt x="1426" y="2256"/>
                  </a:lnTo>
                  <a:lnTo>
                    <a:pt x="1453" y="2216"/>
                  </a:lnTo>
                  <a:lnTo>
                    <a:pt x="1544" y="2075"/>
                  </a:lnTo>
                  <a:lnTo>
                    <a:pt x="1614" y="1971"/>
                  </a:lnTo>
                  <a:lnTo>
                    <a:pt x="1643" y="1927"/>
                  </a:lnTo>
                  <a:lnTo>
                    <a:pt x="1672" y="1886"/>
                  </a:lnTo>
                  <a:lnTo>
                    <a:pt x="1701" y="1846"/>
                  </a:lnTo>
                  <a:lnTo>
                    <a:pt x="1731" y="1806"/>
                  </a:lnTo>
                  <a:lnTo>
                    <a:pt x="1719" y="1846"/>
                  </a:lnTo>
                  <a:lnTo>
                    <a:pt x="1709" y="1886"/>
                  </a:lnTo>
                  <a:lnTo>
                    <a:pt x="1701" y="1925"/>
                  </a:lnTo>
                  <a:lnTo>
                    <a:pt x="1692" y="1963"/>
                  </a:lnTo>
                  <a:lnTo>
                    <a:pt x="1685" y="2002"/>
                  </a:lnTo>
                  <a:lnTo>
                    <a:pt x="1680" y="2039"/>
                  </a:lnTo>
                  <a:lnTo>
                    <a:pt x="1675" y="2076"/>
                  </a:lnTo>
                  <a:lnTo>
                    <a:pt x="1672" y="2113"/>
                  </a:lnTo>
                  <a:lnTo>
                    <a:pt x="1670" y="2149"/>
                  </a:lnTo>
                  <a:lnTo>
                    <a:pt x="1669" y="2185"/>
                  </a:lnTo>
                  <a:lnTo>
                    <a:pt x="1668" y="2221"/>
                  </a:lnTo>
                  <a:lnTo>
                    <a:pt x="1669" y="2256"/>
                  </a:lnTo>
                  <a:lnTo>
                    <a:pt x="1670" y="2290"/>
                  </a:lnTo>
                  <a:lnTo>
                    <a:pt x="1672" y="2324"/>
                  </a:lnTo>
                  <a:lnTo>
                    <a:pt x="1674" y="2358"/>
                  </a:lnTo>
                  <a:lnTo>
                    <a:pt x="1679" y="2391"/>
                  </a:lnTo>
                  <a:lnTo>
                    <a:pt x="1682" y="2425"/>
                  </a:lnTo>
                  <a:lnTo>
                    <a:pt x="1687" y="2457"/>
                  </a:lnTo>
                  <a:lnTo>
                    <a:pt x="1698" y="2522"/>
                  </a:lnTo>
                  <a:lnTo>
                    <a:pt x="1713" y="2586"/>
                  </a:lnTo>
                  <a:lnTo>
                    <a:pt x="1728" y="2650"/>
                  </a:lnTo>
                  <a:lnTo>
                    <a:pt x="1745" y="2711"/>
                  </a:lnTo>
                  <a:lnTo>
                    <a:pt x="1763" y="2773"/>
                  </a:lnTo>
                  <a:lnTo>
                    <a:pt x="1782" y="2833"/>
                  </a:lnTo>
                  <a:lnTo>
                    <a:pt x="1801" y="2894"/>
                  </a:lnTo>
                  <a:lnTo>
                    <a:pt x="1839" y="3013"/>
                  </a:lnTo>
                  <a:lnTo>
                    <a:pt x="1859" y="3072"/>
                  </a:lnTo>
                  <a:lnTo>
                    <a:pt x="1877" y="3133"/>
                  </a:lnTo>
                  <a:lnTo>
                    <a:pt x="1893" y="3192"/>
                  </a:lnTo>
                  <a:lnTo>
                    <a:pt x="1909" y="3251"/>
                  </a:lnTo>
                  <a:lnTo>
                    <a:pt x="1922" y="3312"/>
                  </a:lnTo>
                  <a:lnTo>
                    <a:pt x="1934" y="3372"/>
                  </a:lnTo>
                  <a:lnTo>
                    <a:pt x="1938" y="3403"/>
                  </a:lnTo>
                  <a:lnTo>
                    <a:pt x="1943" y="3434"/>
                  </a:lnTo>
                  <a:lnTo>
                    <a:pt x="1946" y="3465"/>
                  </a:lnTo>
                  <a:lnTo>
                    <a:pt x="1949" y="3497"/>
                  </a:lnTo>
                  <a:lnTo>
                    <a:pt x="1951" y="3527"/>
                  </a:lnTo>
                  <a:lnTo>
                    <a:pt x="1953" y="3559"/>
                  </a:lnTo>
                  <a:lnTo>
                    <a:pt x="1953" y="3591"/>
                  </a:lnTo>
                  <a:lnTo>
                    <a:pt x="1953" y="3623"/>
                  </a:lnTo>
                  <a:lnTo>
                    <a:pt x="1950" y="3655"/>
                  </a:lnTo>
                  <a:lnTo>
                    <a:pt x="1948" y="3688"/>
                  </a:lnTo>
                  <a:lnTo>
                    <a:pt x="1945" y="3721"/>
                  </a:lnTo>
                  <a:lnTo>
                    <a:pt x="1940" y="3754"/>
                  </a:lnTo>
                  <a:lnTo>
                    <a:pt x="1935" y="3788"/>
                  </a:lnTo>
                  <a:lnTo>
                    <a:pt x="1927" y="3822"/>
                  </a:lnTo>
                  <a:lnTo>
                    <a:pt x="1920" y="3856"/>
                  </a:lnTo>
                  <a:lnTo>
                    <a:pt x="1911" y="3891"/>
                  </a:lnTo>
                  <a:lnTo>
                    <a:pt x="1955" y="3804"/>
                  </a:lnTo>
                  <a:lnTo>
                    <a:pt x="1975" y="3762"/>
                  </a:lnTo>
                  <a:lnTo>
                    <a:pt x="1994" y="3719"/>
                  </a:lnTo>
                  <a:lnTo>
                    <a:pt x="2012" y="3677"/>
                  </a:lnTo>
                  <a:lnTo>
                    <a:pt x="2030" y="3636"/>
                  </a:lnTo>
                  <a:lnTo>
                    <a:pt x="2046" y="3596"/>
                  </a:lnTo>
                  <a:lnTo>
                    <a:pt x="2063" y="3555"/>
                  </a:lnTo>
                  <a:lnTo>
                    <a:pt x="2077" y="3515"/>
                  </a:lnTo>
                  <a:lnTo>
                    <a:pt x="2091" y="3476"/>
                  </a:lnTo>
                  <a:lnTo>
                    <a:pt x="2104" y="3437"/>
                  </a:lnTo>
                  <a:lnTo>
                    <a:pt x="2117" y="3399"/>
                  </a:lnTo>
                  <a:lnTo>
                    <a:pt x="2128" y="3361"/>
                  </a:lnTo>
                  <a:lnTo>
                    <a:pt x="2139" y="3323"/>
                  </a:lnTo>
                  <a:lnTo>
                    <a:pt x="2147" y="3287"/>
                  </a:lnTo>
                  <a:lnTo>
                    <a:pt x="2157" y="3249"/>
                  </a:lnTo>
                  <a:lnTo>
                    <a:pt x="2173" y="3178"/>
                  </a:lnTo>
                  <a:lnTo>
                    <a:pt x="2185" y="3106"/>
                  </a:lnTo>
                  <a:lnTo>
                    <a:pt x="2195" y="3037"/>
                  </a:lnTo>
                  <a:lnTo>
                    <a:pt x="2202" y="2970"/>
                  </a:lnTo>
                  <a:lnTo>
                    <a:pt x="2207" y="2903"/>
                  </a:lnTo>
                  <a:lnTo>
                    <a:pt x="2209" y="2838"/>
                  </a:lnTo>
                  <a:lnTo>
                    <a:pt x="2208" y="2774"/>
                  </a:lnTo>
                  <a:lnTo>
                    <a:pt x="2206" y="2711"/>
                  </a:lnTo>
                  <a:lnTo>
                    <a:pt x="2201" y="2651"/>
                  </a:lnTo>
                  <a:lnTo>
                    <a:pt x="2195" y="2590"/>
                  </a:lnTo>
                  <a:lnTo>
                    <a:pt x="2186" y="2531"/>
                  </a:lnTo>
                  <a:lnTo>
                    <a:pt x="2175" y="2472"/>
                  </a:lnTo>
                  <a:lnTo>
                    <a:pt x="2163" y="2415"/>
                  </a:lnTo>
                  <a:lnTo>
                    <a:pt x="2150" y="2358"/>
                  </a:lnTo>
                  <a:lnTo>
                    <a:pt x="2134" y="2303"/>
                  </a:lnTo>
                  <a:lnTo>
                    <a:pt x="2118" y="2248"/>
                  </a:lnTo>
                  <a:lnTo>
                    <a:pt x="2100" y="2193"/>
                  </a:lnTo>
                  <a:lnTo>
                    <a:pt x="2081" y="2139"/>
                  </a:lnTo>
                  <a:lnTo>
                    <a:pt x="2062" y="2086"/>
                  </a:lnTo>
                  <a:lnTo>
                    <a:pt x="2041" y="2033"/>
                  </a:lnTo>
                  <a:lnTo>
                    <a:pt x="2020" y="1982"/>
                  </a:lnTo>
                  <a:lnTo>
                    <a:pt x="1998" y="1930"/>
                  </a:lnTo>
                  <a:lnTo>
                    <a:pt x="1953" y="1827"/>
                  </a:lnTo>
                  <a:lnTo>
                    <a:pt x="1972" y="1860"/>
                  </a:lnTo>
                  <a:lnTo>
                    <a:pt x="1993" y="1890"/>
                  </a:lnTo>
                  <a:lnTo>
                    <a:pt x="2015" y="1920"/>
                  </a:lnTo>
                  <a:lnTo>
                    <a:pt x="2036" y="1950"/>
                  </a:lnTo>
                  <a:lnTo>
                    <a:pt x="2058" y="1978"/>
                  </a:lnTo>
                  <a:lnTo>
                    <a:pt x="2080" y="2005"/>
                  </a:lnTo>
                  <a:lnTo>
                    <a:pt x="2103" y="2031"/>
                  </a:lnTo>
                  <a:lnTo>
                    <a:pt x="2126" y="2057"/>
                  </a:lnTo>
                  <a:lnTo>
                    <a:pt x="2148" y="2082"/>
                  </a:lnTo>
                  <a:lnTo>
                    <a:pt x="2172" y="2105"/>
                  </a:lnTo>
                  <a:lnTo>
                    <a:pt x="2219" y="2150"/>
                  </a:lnTo>
                  <a:lnTo>
                    <a:pt x="2266" y="2193"/>
                  </a:lnTo>
                  <a:lnTo>
                    <a:pt x="2313" y="2233"/>
                  </a:lnTo>
                  <a:lnTo>
                    <a:pt x="2327" y="2173"/>
                  </a:lnTo>
                  <a:lnTo>
                    <a:pt x="2341" y="2116"/>
                  </a:lnTo>
                  <a:lnTo>
                    <a:pt x="2356" y="2060"/>
                  </a:lnTo>
                  <a:lnTo>
                    <a:pt x="2373" y="2006"/>
                  </a:lnTo>
                  <a:lnTo>
                    <a:pt x="2390" y="1953"/>
                  </a:lnTo>
                  <a:lnTo>
                    <a:pt x="2409" y="1901"/>
                  </a:lnTo>
                  <a:lnTo>
                    <a:pt x="2430" y="1851"/>
                  </a:lnTo>
                  <a:lnTo>
                    <a:pt x="2451" y="1802"/>
                  </a:lnTo>
                  <a:lnTo>
                    <a:pt x="2423" y="1785"/>
                  </a:lnTo>
                  <a:lnTo>
                    <a:pt x="2396" y="1767"/>
                  </a:lnTo>
                  <a:lnTo>
                    <a:pt x="2368" y="1752"/>
                  </a:lnTo>
                  <a:lnTo>
                    <a:pt x="2340" y="1736"/>
                  </a:lnTo>
                  <a:lnTo>
                    <a:pt x="2311" y="1722"/>
                  </a:lnTo>
                  <a:lnTo>
                    <a:pt x="2283" y="1709"/>
                  </a:lnTo>
                  <a:lnTo>
                    <a:pt x="2254" y="1697"/>
                  </a:lnTo>
                  <a:lnTo>
                    <a:pt x="2225" y="1686"/>
                  </a:lnTo>
                  <a:lnTo>
                    <a:pt x="2196" y="1676"/>
                  </a:lnTo>
                  <a:lnTo>
                    <a:pt x="2167" y="1667"/>
                  </a:lnTo>
                  <a:lnTo>
                    <a:pt x="2139" y="1658"/>
                  </a:lnTo>
                  <a:lnTo>
                    <a:pt x="2109" y="1652"/>
                  </a:lnTo>
                  <a:lnTo>
                    <a:pt x="2080" y="1646"/>
                  </a:lnTo>
                  <a:lnTo>
                    <a:pt x="2052" y="1642"/>
                  </a:lnTo>
                  <a:lnTo>
                    <a:pt x="2023" y="1639"/>
                  </a:lnTo>
                  <a:lnTo>
                    <a:pt x="1994" y="1636"/>
                  </a:lnTo>
                  <a:lnTo>
                    <a:pt x="2013" y="1639"/>
                  </a:lnTo>
                  <a:lnTo>
                    <a:pt x="2033" y="1641"/>
                  </a:lnTo>
                  <a:lnTo>
                    <a:pt x="2071" y="1642"/>
                  </a:lnTo>
                  <a:lnTo>
                    <a:pt x="2111" y="1642"/>
                  </a:lnTo>
                  <a:lnTo>
                    <a:pt x="2150" y="1639"/>
                  </a:lnTo>
                  <a:lnTo>
                    <a:pt x="2189" y="1634"/>
                  </a:lnTo>
                  <a:lnTo>
                    <a:pt x="2229" y="1628"/>
                  </a:lnTo>
                  <a:lnTo>
                    <a:pt x="2268" y="1620"/>
                  </a:lnTo>
                  <a:lnTo>
                    <a:pt x="2308" y="1611"/>
                  </a:lnTo>
                  <a:lnTo>
                    <a:pt x="2346" y="1600"/>
                  </a:lnTo>
                  <a:lnTo>
                    <a:pt x="2386" y="1589"/>
                  </a:lnTo>
                  <a:lnTo>
                    <a:pt x="2465" y="1564"/>
                  </a:lnTo>
                  <a:lnTo>
                    <a:pt x="2620" y="1511"/>
                  </a:lnTo>
                  <a:lnTo>
                    <a:pt x="2649" y="1475"/>
                  </a:lnTo>
                  <a:lnTo>
                    <a:pt x="2678" y="1438"/>
                  </a:lnTo>
                  <a:lnTo>
                    <a:pt x="2706" y="1403"/>
                  </a:lnTo>
                  <a:lnTo>
                    <a:pt x="2737" y="1370"/>
                  </a:lnTo>
                  <a:lnTo>
                    <a:pt x="2767" y="1337"/>
                  </a:lnTo>
                  <a:lnTo>
                    <a:pt x="2799" y="1305"/>
                  </a:lnTo>
                  <a:lnTo>
                    <a:pt x="2831" y="1276"/>
                  </a:lnTo>
                  <a:lnTo>
                    <a:pt x="2862" y="1246"/>
                  </a:lnTo>
                  <a:lnTo>
                    <a:pt x="2836" y="1238"/>
                  </a:lnTo>
                  <a:lnTo>
                    <a:pt x="2809" y="1232"/>
                  </a:lnTo>
                  <a:lnTo>
                    <a:pt x="2781" y="1226"/>
                  </a:lnTo>
                  <a:lnTo>
                    <a:pt x="2752" y="1222"/>
                  </a:lnTo>
                  <a:lnTo>
                    <a:pt x="2723" y="1217"/>
                  </a:lnTo>
                  <a:lnTo>
                    <a:pt x="2694" y="1214"/>
                  </a:lnTo>
                  <a:lnTo>
                    <a:pt x="2664" y="1211"/>
                  </a:lnTo>
                  <a:lnTo>
                    <a:pt x="2634" y="1210"/>
                  </a:lnTo>
                  <a:lnTo>
                    <a:pt x="2604" y="1208"/>
                  </a:lnTo>
                  <a:lnTo>
                    <a:pt x="2573" y="1210"/>
                  </a:lnTo>
                  <a:lnTo>
                    <a:pt x="2542" y="1211"/>
                  </a:lnTo>
                  <a:lnTo>
                    <a:pt x="2512" y="1213"/>
                  </a:lnTo>
                  <a:lnTo>
                    <a:pt x="2480" y="1216"/>
                  </a:lnTo>
                  <a:lnTo>
                    <a:pt x="2449" y="1221"/>
                  </a:lnTo>
                  <a:lnTo>
                    <a:pt x="2418" y="1226"/>
                  </a:lnTo>
                  <a:lnTo>
                    <a:pt x="2387" y="1233"/>
                  </a:lnTo>
                  <a:lnTo>
                    <a:pt x="2356" y="1240"/>
                  </a:lnTo>
                  <a:lnTo>
                    <a:pt x="2326" y="1249"/>
                  </a:lnTo>
                  <a:lnTo>
                    <a:pt x="2295" y="1259"/>
                  </a:lnTo>
                  <a:lnTo>
                    <a:pt x="2265" y="1270"/>
                  </a:lnTo>
                  <a:lnTo>
                    <a:pt x="2235" y="1282"/>
                  </a:lnTo>
                  <a:lnTo>
                    <a:pt x="2206" y="1295"/>
                  </a:lnTo>
                  <a:lnTo>
                    <a:pt x="2177" y="1311"/>
                  </a:lnTo>
                  <a:lnTo>
                    <a:pt x="2148" y="1327"/>
                  </a:lnTo>
                  <a:lnTo>
                    <a:pt x="2121" y="1344"/>
                  </a:lnTo>
                  <a:lnTo>
                    <a:pt x="2093" y="1364"/>
                  </a:lnTo>
                  <a:lnTo>
                    <a:pt x="2067" y="1383"/>
                  </a:lnTo>
                  <a:lnTo>
                    <a:pt x="2041" y="1404"/>
                  </a:lnTo>
                  <a:lnTo>
                    <a:pt x="2015" y="1427"/>
                  </a:lnTo>
                  <a:lnTo>
                    <a:pt x="1991" y="1453"/>
                  </a:lnTo>
                  <a:lnTo>
                    <a:pt x="1968" y="1478"/>
                  </a:lnTo>
                  <a:lnTo>
                    <a:pt x="1945" y="1505"/>
                  </a:lnTo>
                  <a:lnTo>
                    <a:pt x="1959" y="1475"/>
                  </a:lnTo>
                  <a:lnTo>
                    <a:pt x="1972" y="1444"/>
                  </a:lnTo>
                  <a:lnTo>
                    <a:pt x="1982" y="1414"/>
                  </a:lnTo>
                  <a:lnTo>
                    <a:pt x="1991" y="1384"/>
                  </a:lnTo>
                  <a:lnTo>
                    <a:pt x="1998" y="1355"/>
                  </a:lnTo>
                  <a:lnTo>
                    <a:pt x="2002" y="1326"/>
                  </a:lnTo>
                  <a:lnTo>
                    <a:pt x="2005" y="1298"/>
                  </a:lnTo>
                  <a:lnTo>
                    <a:pt x="2007" y="1269"/>
                  </a:lnTo>
                  <a:lnTo>
                    <a:pt x="2007" y="1241"/>
                  </a:lnTo>
                  <a:lnTo>
                    <a:pt x="2005" y="1213"/>
                  </a:lnTo>
                  <a:lnTo>
                    <a:pt x="2003" y="1185"/>
                  </a:lnTo>
                  <a:lnTo>
                    <a:pt x="1999" y="1159"/>
                  </a:lnTo>
                  <a:lnTo>
                    <a:pt x="1993" y="1131"/>
                  </a:lnTo>
                  <a:lnTo>
                    <a:pt x="1987" y="1105"/>
                  </a:lnTo>
                  <a:lnTo>
                    <a:pt x="1980" y="1079"/>
                  </a:lnTo>
                  <a:lnTo>
                    <a:pt x="1971" y="1052"/>
                  </a:lnTo>
                  <a:lnTo>
                    <a:pt x="1963" y="1026"/>
                  </a:lnTo>
                  <a:lnTo>
                    <a:pt x="1954" y="1000"/>
                  </a:lnTo>
                  <a:lnTo>
                    <a:pt x="1933" y="950"/>
                  </a:lnTo>
                  <a:lnTo>
                    <a:pt x="1910" y="900"/>
                  </a:lnTo>
                  <a:lnTo>
                    <a:pt x="1887" y="851"/>
                  </a:lnTo>
                  <a:lnTo>
                    <a:pt x="1840" y="755"/>
                  </a:lnTo>
                  <a:lnTo>
                    <a:pt x="1818" y="708"/>
                  </a:lnTo>
                  <a:lnTo>
                    <a:pt x="1799" y="661"/>
                  </a:lnTo>
                  <a:lnTo>
                    <a:pt x="1783" y="680"/>
                  </a:lnTo>
                  <a:lnTo>
                    <a:pt x="1770" y="700"/>
                  </a:lnTo>
                  <a:lnTo>
                    <a:pt x="1756" y="721"/>
                  </a:lnTo>
                  <a:lnTo>
                    <a:pt x="1744" y="741"/>
                  </a:lnTo>
                  <a:lnTo>
                    <a:pt x="1731" y="762"/>
                  </a:lnTo>
                  <a:lnTo>
                    <a:pt x="1720" y="783"/>
                  </a:lnTo>
                  <a:lnTo>
                    <a:pt x="1709" y="805"/>
                  </a:lnTo>
                  <a:lnTo>
                    <a:pt x="1700" y="826"/>
                  </a:lnTo>
                  <a:lnTo>
                    <a:pt x="1691" y="848"/>
                  </a:lnTo>
                  <a:lnTo>
                    <a:pt x="1682" y="870"/>
                  </a:lnTo>
                  <a:lnTo>
                    <a:pt x="1674" y="892"/>
                  </a:lnTo>
                  <a:lnTo>
                    <a:pt x="1668" y="914"/>
                  </a:lnTo>
                  <a:lnTo>
                    <a:pt x="1661" y="937"/>
                  </a:lnTo>
                  <a:lnTo>
                    <a:pt x="1656" y="960"/>
                  </a:lnTo>
                  <a:lnTo>
                    <a:pt x="1651" y="983"/>
                  </a:lnTo>
                  <a:lnTo>
                    <a:pt x="1647" y="1006"/>
                  </a:lnTo>
                  <a:lnTo>
                    <a:pt x="1642" y="1029"/>
                  </a:lnTo>
                  <a:lnTo>
                    <a:pt x="1640" y="1052"/>
                  </a:lnTo>
                  <a:lnTo>
                    <a:pt x="1638" y="1076"/>
                  </a:lnTo>
                  <a:lnTo>
                    <a:pt x="1636" y="1101"/>
                  </a:lnTo>
                  <a:lnTo>
                    <a:pt x="1635" y="1125"/>
                  </a:lnTo>
                  <a:lnTo>
                    <a:pt x="1635" y="1149"/>
                  </a:lnTo>
                  <a:lnTo>
                    <a:pt x="1636" y="1198"/>
                  </a:lnTo>
                  <a:lnTo>
                    <a:pt x="1640" y="1248"/>
                  </a:lnTo>
                  <a:lnTo>
                    <a:pt x="1647" y="1299"/>
                  </a:lnTo>
                  <a:lnTo>
                    <a:pt x="1656" y="1349"/>
                  </a:lnTo>
                  <a:lnTo>
                    <a:pt x="1668" y="1401"/>
                  </a:lnTo>
                  <a:lnTo>
                    <a:pt x="1640" y="1365"/>
                  </a:lnTo>
                  <a:lnTo>
                    <a:pt x="1613" y="1329"/>
                  </a:lnTo>
                  <a:lnTo>
                    <a:pt x="1582" y="1294"/>
                  </a:lnTo>
                  <a:lnTo>
                    <a:pt x="1550" y="1261"/>
                  </a:lnTo>
                  <a:lnTo>
                    <a:pt x="1516" y="1229"/>
                  </a:lnTo>
                  <a:lnTo>
                    <a:pt x="1481" y="1197"/>
                  </a:lnTo>
                  <a:lnTo>
                    <a:pt x="1443" y="1168"/>
                  </a:lnTo>
                  <a:lnTo>
                    <a:pt x="1405" y="1139"/>
                  </a:lnTo>
                  <a:lnTo>
                    <a:pt x="1365" y="1113"/>
                  </a:lnTo>
                  <a:lnTo>
                    <a:pt x="1323" y="1086"/>
                  </a:lnTo>
                  <a:lnTo>
                    <a:pt x="1280" y="1062"/>
                  </a:lnTo>
                  <a:lnTo>
                    <a:pt x="1236" y="1040"/>
                  </a:lnTo>
                  <a:lnTo>
                    <a:pt x="1192" y="1019"/>
                  </a:lnTo>
                  <a:lnTo>
                    <a:pt x="1146" y="999"/>
                  </a:lnTo>
                  <a:lnTo>
                    <a:pt x="1099" y="982"/>
                  </a:lnTo>
                  <a:lnTo>
                    <a:pt x="1050" y="965"/>
                  </a:lnTo>
                  <a:lnTo>
                    <a:pt x="1002" y="952"/>
                  </a:lnTo>
                  <a:lnTo>
                    <a:pt x="952" y="940"/>
                  </a:lnTo>
                  <a:lnTo>
                    <a:pt x="902" y="929"/>
                  </a:lnTo>
                  <a:lnTo>
                    <a:pt x="851" y="921"/>
                  </a:lnTo>
                  <a:lnTo>
                    <a:pt x="800" y="915"/>
                  </a:lnTo>
                  <a:lnTo>
                    <a:pt x="747" y="910"/>
                  </a:lnTo>
                  <a:lnTo>
                    <a:pt x="695" y="909"/>
                  </a:lnTo>
                  <a:lnTo>
                    <a:pt x="641" y="909"/>
                  </a:lnTo>
                  <a:lnTo>
                    <a:pt x="588" y="911"/>
                  </a:lnTo>
                  <a:lnTo>
                    <a:pt x="536" y="917"/>
                  </a:lnTo>
                  <a:lnTo>
                    <a:pt x="482" y="925"/>
                  </a:lnTo>
                  <a:lnTo>
                    <a:pt x="428" y="934"/>
                  </a:lnTo>
                  <a:lnTo>
                    <a:pt x="375" y="947"/>
                  </a:lnTo>
                  <a:lnTo>
                    <a:pt x="321" y="961"/>
                  </a:lnTo>
                  <a:lnTo>
                    <a:pt x="267" y="978"/>
                  </a:lnTo>
                  <a:lnTo>
                    <a:pt x="214" y="999"/>
                  </a:lnTo>
                  <a:lnTo>
                    <a:pt x="247" y="1000"/>
                  </a:lnTo>
                  <a:lnTo>
                    <a:pt x="280" y="1004"/>
                  </a:lnTo>
                  <a:lnTo>
                    <a:pt x="314" y="1009"/>
                  </a:lnTo>
                  <a:lnTo>
                    <a:pt x="348" y="1017"/>
                  </a:lnTo>
                  <a:lnTo>
                    <a:pt x="383" y="1026"/>
                  </a:lnTo>
                  <a:lnTo>
                    <a:pt x="417" y="1037"/>
                  </a:lnTo>
                  <a:lnTo>
                    <a:pt x="452" y="1050"/>
                  </a:lnTo>
                  <a:lnTo>
                    <a:pt x="487" y="1064"/>
                  </a:lnTo>
                  <a:lnTo>
                    <a:pt x="523" y="1080"/>
                  </a:lnTo>
                  <a:lnTo>
                    <a:pt x="560" y="1096"/>
                  </a:lnTo>
                  <a:lnTo>
                    <a:pt x="596" y="1114"/>
                  </a:lnTo>
                  <a:lnTo>
                    <a:pt x="633" y="1132"/>
                  </a:lnTo>
                  <a:lnTo>
                    <a:pt x="710" y="1173"/>
                  </a:lnTo>
                  <a:lnTo>
                    <a:pt x="789" y="1215"/>
                  </a:lnTo>
                  <a:lnTo>
                    <a:pt x="871" y="1260"/>
                  </a:lnTo>
                  <a:lnTo>
                    <a:pt x="956" y="1304"/>
                  </a:lnTo>
                  <a:lnTo>
                    <a:pt x="1044" y="1349"/>
                  </a:lnTo>
                  <a:lnTo>
                    <a:pt x="1089" y="1371"/>
                  </a:lnTo>
                  <a:lnTo>
                    <a:pt x="1135" y="1392"/>
                  </a:lnTo>
                  <a:lnTo>
                    <a:pt x="1182" y="1413"/>
                  </a:lnTo>
                  <a:lnTo>
                    <a:pt x="1231" y="1433"/>
                  </a:lnTo>
                  <a:lnTo>
                    <a:pt x="1280" y="1453"/>
                  </a:lnTo>
                  <a:lnTo>
                    <a:pt x="1331" y="1470"/>
                  </a:lnTo>
                  <a:lnTo>
                    <a:pt x="1382" y="1488"/>
                  </a:lnTo>
                  <a:lnTo>
                    <a:pt x="1434" y="1504"/>
                  </a:lnTo>
                  <a:lnTo>
                    <a:pt x="1488" y="1519"/>
                  </a:lnTo>
                  <a:lnTo>
                    <a:pt x="1542" y="1532"/>
                  </a:lnTo>
                  <a:lnTo>
                    <a:pt x="1529" y="1535"/>
                  </a:lnTo>
                  <a:lnTo>
                    <a:pt x="1516" y="1538"/>
                  </a:lnTo>
                  <a:lnTo>
                    <a:pt x="1502" y="1540"/>
                  </a:lnTo>
                  <a:lnTo>
                    <a:pt x="1486" y="1540"/>
                  </a:lnTo>
                  <a:lnTo>
                    <a:pt x="1470" y="1540"/>
                  </a:lnTo>
                  <a:lnTo>
                    <a:pt x="1453" y="1538"/>
                  </a:lnTo>
                  <a:lnTo>
                    <a:pt x="1417" y="1534"/>
                  </a:lnTo>
                  <a:lnTo>
                    <a:pt x="1377" y="1527"/>
                  </a:lnTo>
                  <a:lnTo>
                    <a:pt x="1334" y="1520"/>
                  </a:lnTo>
                  <a:lnTo>
                    <a:pt x="1239" y="1501"/>
                  </a:lnTo>
                  <a:lnTo>
                    <a:pt x="1186" y="1491"/>
                  </a:lnTo>
                  <a:lnTo>
                    <a:pt x="1129" y="1482"/>
                  </a:lnTo>
                  <a:lnTo>
                    <a:pt x="1067" y="1475"/>
                  </a:lnTo>
                  <a:lnTo>
                    <a:pt x="1035" y="1471"/>
                  </a:lnTo>
                  <a:lnTo>
                    <a:pt x="1002" y="1469"/>
                  </a:lnTo>
                  <a:lnTo>
                    <a:pt x="968" y="1468"/>
                  </a:lnTo>
                  <a:lnTo>
                    <a:pt x="933" y="1467"/>
                  </a:lnTo>
                  <a:lnTo>
                    <a:pt x="897" y="1466"/>
                  </a:lnTo>
                  <a:lnTo>
                    <a:pt x="860" y="1467"/>
                  </a:lnTo>
                  <a:lnTo>
                    <a:pt x="822" y="1468"/>
                  </a:lnTo>
                  <a:lnTo>
                    <a:pt x="783" y="1470"/>
                  </a:lnTo>
                  <a:lnTo>
                    <a:pt x="742" y="1474"/>
                  </a:lnTo>
                  <a:lnTo>
                    <a:pt x="701" y="1479"/>
                  </a:lnTo>
                  <a:lnTo>
                    <a:pt x="660" y="1485"/>
                  </a:lnTo>
                  <a:lnTo>
                    <a:pt x="619" y="1492"/>
                  </a:lnTo>
                  <a:lnTo>
                    <a:pt x="581" y="1502"/>
                  </a:lnTo>
                  <a:lnTo>
                    <a:pt x="542" y="1513"/>
                  </a:lnTo>
                  <a:lnTo>
                    <a:pt x="506" y="1526"/>
                  </a:lnTo>
                  <a:lnTo>
                    <a:pt x="469" y="1541"/>
                  </a:lnTo>
                  <a:lnTo>
                    <a:pt x="435" y="1557"/>
                  </a:lnTo>
                  <a:lnTo>
                    <a:pt x="402" y="1575"/>
                  </a:lnTo>
                  <a:lnTo>
                    <a:pt x="370" y="1593"/>
                  </a:lnTo>
                  <a:lnTo>
                    <a:pt x="340" y="1613"/>
                  </a:lnTo>
                  <a:lnTo>
                    <a:pt x="311" y="1634"/>
                  </a:lnTo>
                  <a:lnTo>
                    <a:pt x="282" y="1656"/>
                  </a:lnTo>
                  <a:lnTo>
                    <a:pt x="256" y="1679"/>
                  </a:lnTo>
                  <a:lnTo>
                    <a:pt x="231" y="1703"/>
                  </a:lnTo>
                  <a:lnTo>
                    <a:pt x="205" y="1729"/>
                  </a:lnTo>
                  <a:lnTo>
                    <a:pt x="183" y="1755"/>
                  </a:lnTo>
                  <a:lnTo>
                    <a:pt x="161" y="1782"/>
                  </a:lnTo>
                  <a:lnTo>
                    <a:pt x="141" y="1809"/>
                  </a:lnTo>
                  <a:lnTo>
                    <a:pt x="122" y="1837"/>
                  </a:lnTo>
                  <a:lnTo>
                    <a:pt x="104" y="1865"/>
                  </a:lnTo>
                  <a:lnTo>
                    <a:pt x="88" y="1895"/>
                  </a:lnTo>
                  <a:lnTo>
                    <a:pt x="73" y="1925"/>
                  </a:lnTo>
                  <a:lnTo>
                    <a:pt x="59" y="1954"/>
                  </a:lnTo>
                  <a:lnTo>
                    <a:pt x="47" y="1985"/>
                  </a:lnTo>
                  <a:lnTo>
                    <a:pt x="36" y="2015"/>
                  </a:lnTo>
                  <a:lnTo>
                    <a:pt x="27" y="2046"/>
                  </a:lnTo>
                  <a:lnTo>
                    <a:pt x="18" y="2076"/>
                  </a:lnTo>
                  <a:lnTo>
                    <a:pt x="12" y="2107"/>
                  </a:lnTo>
                  <a:lnTo>
                    <a:pt x="7" y="2138"/>
                  </a:lnTo>
                  <a:lnTo>
                    <a:pt x="3" y="2169"/>
                  </a:lnTo>
                  <a:lnTo>
                    <a:pt x="1" y="2200"/>
                  </a:lnTo>
                  <a:lnTo>
                    <a:pt x="0" y="2229"/>
                  </a:lnTo>
                  <a:lnTo>
                    <a:pt x="11" y="2213"/>
                  </a:lnTo>
                  <a:lnTo>
                    <a:pt x="21" y="2197"/>
                  </a:lnTo>
                  <a:lnTo>
                    <a:pt x="33" y="2183"/>
                  </a:lnTo>
                  <a:lnTo>
                    <a:pt x="44" y="2169"/>
                  </a:lnTo>
                  <a:lnTo>
                    <a:pt x="56" y="2156"/>
                  </a:lnTo>
                  <a:lnTo>
                    <a:pt x="69" y="2142"/>
                  </a:lnTo>
                  <a:lnTo>
                    <a:pt x="82" y="2131"/>
                  </a:lnTo>
                  <a:lnTo>
                    <a:pt x="97" y="2119"/>
                  </a:lnTo>
                  <a:lnTo>
                    <a:pt x="110" y="2109"/>
                  </a:lnTo>
                  <a:lnTo>
                    <a:pt x="125" y="2098"/>
                  </a:lnTo>
                  <a:lnTo>
                    <a:pt x="141" y="2090"/>
                  </a:lnTo>
                  <a:lnTo>
                    <a:pt x="156" y="2081"/>
                  </a:lnTo>
                  <a:lnTo>
                    <a:pt x="172" y="2072"/>
                  </a:lnTo>
                  <a:lnTo>
                    <a:pt x="189" y="2064"/>
                  </a:lnTo>
                  <a:lnTo>
                    <a:pt x="224" y="2049"/>
                  </a:lnTo>
                  <a:lnTo>
                    <a:pt x="262" y="2036"/>
                  </a:lnTo>
                  <a:lnTo>
                    <a:pt x="300" y="2025"/>
                  </a:lnTo>
                  <a:lnTo>
                    <a:pt x="341" y="2014"/>
                  </a:lnTo>
                  <a:lnTo>
                    <a:pt x="384" y="2005"/>
                  </a:lnTo>
                  <a:lnTo>
                    <a:pt x="429" y="1996"/>
                  </a:lnTo>
                  <a:lnTo>
                    <a:pt x="475" y="1988"/>
                  </a:lnTo>
                  <a:lnTo>
                    <a:pt x="574" y="1973"/>
                  </a:lnTo>
                  <a:lnTo>
                    <a:pt x="681" y="1956"/>
                  </a:lnTo>
                  <a:lnTo>
                    <a:pt x="795" y="1939"/>
                  </a:lnTo>
                  <a:lnTo>
                    <a:pt x="855" y="1929"/>
                  </a:lnTo>
                  <a:lnTo>
                    <a:pt x="917" y="1917"/>
                  </a:lnTo>
                  <a:lnTo>
                    <a:pt x="980" y="1905"/>
                  </a:lnTo>
                  <a:lnTo>
                    <a:pt x="1046" y="1890"/>
                  </a:lnTo>
                  <a:lnTo>
                    <a:pt x="1112" y="1874"/>
                  </a:lnTo>
                  <a:lnTo>
                    <a:pt x="1181" y="1856"/>
                  </a:lnTo>
                  <a:lnTo>
                    <a:pt x="1252" y="1835"/>
                  </a:lnTo>
                  <a:lnTo>
                    <a:pt x="1324" y="1812"/>
                  </a:lnTo>
                  <a:lnTo>
                    <a:pt x="1398" y="1787"/>
                  </a:lnTo>
                  <a:lnTo>
                    <a:pt x="1474" y="1760"/>
                  </a:lnTo>
                  <a:lnTo>
                    <a:pt x="1552" y="1728"/>
                  </a:lnTo>
                  <a:lnTo>
                    <a:pt x="1631" y="1694"/>
                  </a:lnTo>
                  <a:lnTo>
                    <a:pt x="1577" y="1727"/>
                  </a:lnTo>
                  <a:lnTo>
                    <a:pt x="1525" y="1760"/>
                  </a:lnTo>
                  <a:lnTo>
                    <a:pt x="1474" y="1793"/>
                  </a:lnTo>
                  <a:lnTo>
                    <a:pt x="1424" y="1826"/>
                  </a:lnTo>
                  <a:lnTo>
                    <a:pt x="1377" y="1859"/>
                  </a:lnTo>
                  <a:lnTo>
                    <a:pt x="1332" y="1892"/>
                  </a:lnTo>
                  <a:lnTo>
                    <a:pt x="1289" y="1926"/>
                  </a:lnTo>
                  <a:lnTo>
                    <a:pt x="1247" y="1960"/>
                  </a:lnTo>
                  <a:lnTo>
                    <a:pt x="1207" y="1994"/>
                  </a:lnTo>
                  <a:lnTo>
                    <a:pt x="1169" y="2029"/>
                  </a:lnTo>
                  <a:lnTo>
                    <a:pt x="1133" y="2064"/>
                  </a:lnTo>
                  <a:lnTo>
                    <a:pt x="1099" y="2100"/>
                  </a:lnTo>
                  <a:lnTo>
                    <a:pt x="1067" y="2136"/>
                  </a:lnTo>
                  <a:lnTo>
                    <a:pt x="1036" y="2173"/>
                  </a:lnTo>
                  <a:lnTo>
                    <a:pt x="1007" y="2211"/>
                  </a:lnTo>
                  <a:lnTo>
                    <a:pt x="981" y="2249"/>
                  </a:lnTo>
                  <a:lnTo>
                    <a:pt x="957" y="2289"/>
                  </a:lnTo>
                  <a:lnTo>
                    <a:pt x="934" y="2329"/>
                  </a:lnTo>
                  <a:lnTo>
                    <a:pt x="914" y="2370"/>
                  </a:lnTo>
                  <a:lnTo>
                    <a:pt x="895" y="2413"/>
                  </a:lnTo>
                  <a:lnTo>
                    <a:pt x="879" y="2456"/>
                  </a:lnTo>
                  <a:lnTo>
                    <a:pt x="863" y="2501"/>
                  </a:lnTo>
                  <a:lnTo>
                    <a:pt x="851" y="2546"/>
                  </a:lnTo>
                  <a:lnTo>
                    <a:pt x="840" y="2593"/>
                  </a:lnTo>
                  <a:lnTo>
                    <a:pt x="833" y="2642"/>
                  </a:lnTo>
                  <a:lnTo>
                    <a:pt x="826" y="2691"/>
                  </a:lnTo>
                  <a:lnTo>
                    <a:pt x="822" y="2743"/>
                  </a:lnTo>
                  <a:lnTo>
                    <a:pt x="819" y="2796"/>
                  </a:lnTo>
                  <a:lnTo>
                    <a:pt x="818" y="2850"/>
                  </a:lnTo>
                  <a:lnTo>
                    <a:pt x="820" y="2906"/>
                  </a:lnTo>
                  <a:lnTo>
                    <a:pt x="825" y="2964"/>
                  </a:lnTo>
                  <a:lnTo>
                    <a:pt x="830" y="3024"/>
                  </a:lnTo>
                  <a:close/>
                  <a:moveTo>
                    <a:pt x="3909" y="1201"/>
                  </a:moveTo>
                  <a:lnTo>
                    <a:pt x="3909" y="1201"/>
                  </a:lnTo>
                  <a:lnTo>
                    <a:pt x="3887" y="1263"/>
                  </a:lnTo>
                  <a:lnTo>
                    <a:pt x="3867" y="1328"/>
                  </a:lnTo>
                  <a:lnTo>
                    <a:pt x="3848" y="1394"/>
                  </a:lnTo>
                  <a:lnTo>
                    <a:pt x="3832" y="1463"/>
                  </a:lnTo>
                  <a:lnTo>
                    <a:pt x="3816" y="1532"/>
                  </a:lnTo>
                  <a:lnTo>
                    <a:pt x="3802" y="1603"/>
                  </a:lnTo>
                  <a:lnTo>
                    <a:pt x="3791" y="1675"/>
                  </a:lnTo>
                  <a:lnTo>
                    <a:pt x="3781" y="1749"/>
                  </a:lnTo>
                  <a:lnTo>
                    <a:pt x="3772" y="1822"/>
                  </a:lnTo>
                  <a:lnTo>
                    <a:pt x="3766" y="1897"/>
                  </a:lnTo>
                  <a:lnTo>
                    <a:pt x="3761" y="1972"/>
                  </a:lnTo>
                  <a:lnTo>
                    <a:pt x="3758" y="2049"/>
                  </a:lnTo>
                  <a:lnTo>
                    <a:pt x="3756" y="2125"/>
                  </a:lnTo>
                  <a:lnTo>
                    <a:pt x="3757" y="2202"/>
                  </a:lnTo>
                  <a:lnTo>
                    <a:pt x="3759" y="2279"/>
                  </a:lnTo>
                  <a:lnTo>
                    <a:pt x="3764" y="2357"/>
                  </a:lnTo>
                  <a:lnTo>
                    <a:pt x="3769" y="2434"/>
                  </a:lnTo>
                  <a:lnTo>
                    <a:pt x="3777" y="2511"/>
                  </a:lnTo>
                  <a:lnTo>
                    <a:pt x="3787" y="2588"/>
                  </a:lnTo>
                  <a:lnTo>
                    <a:pt x="3798" y="2664"/>
                  </a:lnTo>
                  <a:lnTo>
                    <a:pt x="3811" y="2740"/>
                  </a:lnTo>
                  <a:lnTo>
                    <a:pt x="3826" y="2816"/>
                  </a:lnTo>
                  <a:lnTo>
                    <a:pt x="3843" y="2889"/>
                  </a:lnTo>
                  <a:lnTo>
                    <a:pt x="3861" y="2963"/>
                  </a:lnTo>
                  <a:lnTo>
                    <a:pt x="3882" y="3037"/>
                  </a:lnTo>
                  <a:lnTo>
                    <a:pt x="3904" y="3108"/>
                  </a:lnTo>
                  <a:lnTo>
                    <a:pt x="3930" y="3179"/>
                  </a:lnTo>
                  <a:lnTo>
                    <a:pt x="3956" y="3247"/>
                  </a:lnTo>
                  <a:lnTo>
                    <a:pt x="3984" y="3315"/>
                  </a:lnTo>
                  <a:lnTo>
                    <a:pt x="4014" y="3380"/>
                  </a:lnTo>
                  <a:lnTo>
                    <a:pt x="4046" y="3445"/>
                  </a:lnTo>
                  <a:lnTo>
                    <a:pt x="4064" y="3476"/>
                  </a:lnTo>
                  <a:lnTo>
                    <a:pt x="4080" y="3507"/>
                  </a:lnTo>
                  <a:lnTo>
                    <a:pt x="4069" y="3467"/>
                  </a:lnTo>
                  <a:lnTo>
                    <a:pt x="4060" y="3428"/>
                  </a:lnTo>
                  <a:lnTo>
                    <a:pt x="4051" y="3390"/>
                  </a:lnTo>
                  <a:lnTo>
                    <a:pt x="4044" y="3351"/>
                  </a:lnTo>
                  <a:lnTo>
                    <a:pt x="4039" y="3313"/>
                  </a:lnTo>
                  <a:lnTo>
                    <a:pt x="4034" y="3276"/>
                  </a:lnTo>
                  <a:lnTo>
                    <a:pt x="4031" y="3238"/>
                  </a:lnTo>
                  <a:lnTo>
                    <a:pt x="4029" y="3202"/>
                  </a:lnTo>
                  <a:lnTo>
                    <a:pt x="4029" y="3164"/>
                  </a:lnTo>
                  <a:lnTo>
                    <a:pt x="4029" y="3128"/>
                  </a:lnTo>
                  <a:lnTo>
                    <a:pt x="4030" y="3093"/>
                  </a:lnTo>
                  <a:lnTo>
                    <a:pt x="4032" y="3057"/>
                  </a:lnTo>
                  <a:lnTo>
                    <a:pt x="4035" y="3021"/>
                  </a:lnTo>
                  <a:lnTo>
                    <a:pt x="4040" y="2986"/>
                  </a:lnTo>
                  <a:lnTo>
                    <a:pt x="4044" y="2951"/>
                  </a:lnTo>
                  <a:lnTo>
                    <a:pt x="4050" y="2917"/>
                  </a:lnTo>
                  <a:lnTo>
                    <a:pt x="4056" y="2882"/>
                  </a:lnTo>
                  <a:lnTo>
                    <a:pt x="4064" y="2848"/>
                  </a:lnTo>
                  <a:lnTo>
                    <a:pt x="4079" y="2779"/>
                  </a:lnTo>
                  <a:lnTo>
                    <a:pt x="4097" y="2711"/>
                  </a:lnTo>
                  <a:lnTo>
                    <a:pt x="4117" y="2644"/>
                  </a:lnTo>
                  <a:lnTo>
                    <a:pt x="4138" y="2577"/>
                  </a:lnTo>
                  <a:lnTo>
                    <a:pt x="4159" y="2510"/>
                  </a:lnTo>
                  <a:lnTo>
                    <a:pt x="4201" y="2376"/>
                  </a:lnTo>
                  <a:lnTo>
                    <a:pt x="4223" y="2309"/>
                  </a:lnTo>
                  <a:lnTo>
                    <a:pt x="4243" y="2240"/>
                  </a:lnTo>
                  <a:lnTo>
                    <a:pt x="4262" y="2172"/>
                  </a:lnTo>
                  <a:lnTo>
                    <a:pt x="4278" y="2104"/>
                  </a:lnTo>
                  <a:lnTo>
                    <a:pt x="4293" y="2035"/>
                  </a:lnTo>
                  <a:lnTo>
                    <a:pt x="4299" y="1999"/>
                  </a:lnTo>
                  <a:lnTo>
                    <a:pt x="4305" y="1963"/>
                  </a:lnTo>
                  <a:lnTo>
                    <a:pt x="4310" y="1928"/>
                  </a:lnTo>
                  <a:lnTo>
                    <a:pt x="4315" y="1893"/>
                  </a:lnTo>
                  <a:lnTo>
                    <a:pt x="4317" y="1856"/>
                  </a:lnTo>
                  <a:lnTo>
                    <a:pt x="4319" y="1820"/>
                  </a:lnTo>
                  <a:lnTo>
                    <a:pt x="4321" y="1783"/>
                  </a:lnTo>
                  <a:lnTo>
                    <a:pt x="4321" y="1746"/>
                  </a:lnTo>
                  <a:lnTo>
                    <a:pt x="4320" y="1709"/>
                  </a:lnTo>
                  <a:lnTo>
                    <a:pt x="4318" y="1670"/>
                  </a:lnTo>
                  <a:lnTo>
                    <a:pt x="4315" y="1632"/>
                  </a:lnTo>
                  <a:lnTo>
                    <a:pt x="4310" y="1593"/>
                  </a:lnTo>
                  <a:lnTo>
                    <a:pt x="4305" y="1555"/>
                  </a:lnTo>
                  <a:lnTo>
                    <a:pt x="4298" y="1515"/>
                  </a:lnTo>
                  <a:lnTo>
                    <a:pt x="4289" y="1476"/>
                  </a:lnTo>
                  <a:lnTo>
                    <a:pt x="4280" y="1435"/>
                  </a:lnTo>
                  <a:lnTo>
                    <a:pt x="4269" y="1394"/>
                  </a:lnTo>
                  <a:lnTo>
                    <a:pt x="4255" y="1354"/>
                  </a:lnTo>
                  <a:lnTo>
                    <a:pt x="4241" y="1312"/>
                  </a:lnTo>
                  <a:lnTo>
                    <a:pt x="4225" y="1270"/>
                  </a:lnTo>
                  <a:lnTo>
                    <a:pt x="4207" y="1227"/>
                  </a:lnTo>
                  <a:lnTo>
                    <a:pt x="4187" y="1183"/>
                  </a:lnTo>
                  <a:lnTo>
                    <a:pt x="4247" y="1296"/>
                  </a:lnTo>
                  <a:lnTo>
                    <a:pt x="4282" y="1358"/>
                  </a:lnTo>
                  <a:lnTo>
                    <a:pt x="4300" y="1390"/>
                  </a:lnTo>
                  <a:lnTo>
                    <a:pt x="4321" y="1423"/>
                  </a:lnTo>
                  <a:lnTo>
                    <a:pt x="4342" y="1456"/>
                  </a:lnTo>
                  <a:lnTo>
                    <a:pt x="4367" y="1490"/>
                  </a:lnTo>
                  <a:lnTo>
                    <a:pt x="4392" y="1525"/>
                  </a:lnTo>
                  <a:lnTo>
                    <a:pt x="4419" y="1560"/>
                  </a:lnTo>
                  <a:lnTo>
                    <a:pt x="4449" y="1596"/>
                  </a:lnTo>
                  <a:lnTo>
                    <a:pt x="4482" y="1632"/>
                  </a:lnTo>
                  <a:lnTo>
                    <a:pt x="4517" y="1668"/>
                  </a:lnTo>
                  <a:lnTo>
                    <a:pt x="4555" y="1705"/>
                  </a:lnTo>
                  <a:lnTo>
                    <a:pt x="4635" y="1780"/>
                  </a:lnTo>
                  <a:lnTo>
                    <a:pt x="4679" y="1821"/>
                  </a:lnTo>
                  <a:lnTo>
                    <a:pt x="4723" y="1864"/>
                  </a:lnTo>
                  <a:lnTo>
                    <a:pt x="4767" y="1909"/>
                  </a:lnTo>
                  <a:lnTo>
                    <a:pt x="4811" y="1956"/>
                  </a:lnTo>
                  <a:lnTo>
                    <a:pt x="4833" y="1982"/>
                  </a:lnTo>
                  <a:lnTo>
                    <a:pt x="4855" y="2007"/>
                  </a:lnTo>
                  <a:lnTo>
                    <a:pt x="4876" y="2033"/>
                  </a:lnTo>
                  <a:lnTo>
                    <a:pt x="4897" y="2060"/>
                  </a:lnTo>
                  <a:lnTo>
                    <a:pt x="4917" y="2087"/>
                  </a:lnTo>
                  <a:lnTo>
                    <a:pt x="4935" y="2115"/>
                  </a:lnTo>
                  <a:lnTo>
                    <a:pt x="4954" y="2144"/>
                  </a:lnTo>
                  <a:lnTo>
                    <a:pt x="4972" y="2172"/>
                  </a:lnTo>
                  <a:lnTo>
                    <a:pt x="4988" y="2202"/>
                  </a:lnTo>
                  <a:lnTo>
                    <a:pt x="5005" y="2233"/>
                  </a:lnTo>
                  <a:lnTo>
                    <a:pt x="5019" y="2263"/>
                  </a:lnTo>
                  <a:lnTo>
                    <a:pt x="5032" y="2295"/>
                  </a:lnTo>
                  <a:lnTo>
                    <a:pt x="5044" y="2328"/>
                  </a:lnTo>
                  <a:lnTo>
                    <a:pt x="5055" y="2361"/>
                  </a:lnTo>
                  <a:lnTo>
                    <a:pt x="5065" y="2395"/>
                  </a:lnTo>
                  <a:lnTo>
                    <a:pt x="5073" y="2430"/>
                  </a:lnTo>
                  <a:lnTo>
                    <a:pt x="5078" y="2465"/>
                  </a:lnTo>
                  <a:lnTo>
                    <a:pt x="5084" y="2501"/>
                  </a:lnTo>
                  <a:lnTo>
                    <a:pt x="5086" y="2538"/>
                  </a:lnTo>
                  <a:lnTo>
                    <a:pt x="5087" y="2576"/>
                  </a:lnTo>
                  <a:lnTo>
                    <a:pt x="5099" y="2538"/>
                  </a:lnTo>
                  <a:lnTo>
                    <a:pt x="5109" y="2502"/>
                  </a:lnTo>
                  <a:lnTo>
                    <a:pt x="5119" y="2466"/>
                  </a:lnTo>
                  <a:lnTo>
                    <a:pt x="5128" y="2431"/>
                  </a:lnTo>
                  <a:lnTo>
                    <a:pt x="5136" y="2395"/>
                  </a:lnTo>
                  <a:lnTo>
                    <a:pt x="5142" y="2361"/>
                  </a:lnTo>
                  <a:lnTo>
                    <a:pt x="5149" y="2327"/>
                  </a:lnTo>
                  <a:lnTo>
                    <a:pt x="5153" y="2294"/>
                  </a:lnTo>
                  <a:lnTo>
                    <a:pt x="5158" y="2261"/>
                  </a:lnTo>
                  <a:lnTo>
                    <a:pt x="5161" y="2228"/>
                  </a:lnTo>
                  <a:lnTo>
                    <a:pt x="5163" y="2196"/>
                  </a:lnTo>
                  <a:lnTo>
                    <a:pt x="5164" y="2166"/>
                  </a:lnTo>
                  <a:lnTo>
                    <a:pt x="5165" y="2135"/>
                  </a:lnTo>
                  <a:lnTo>
                    <a:pt x="5165" y="2104"/>
                  </a:lnTo>
                  <a:lnTo>
                    <a:pt x="5164" y="2074"/>
                  </a:lnTo>
                  <a:lnTo>
                    <a:pt x="5162" y="2045"/>
                  </a:lnTo>
                  <a:lnTo>
                    <a:pt x="5160" y="2016"/>
                  </a:lnTo>
                  <a:lnTo>
                    <a:pt x="5156" y="1987"/>
                  </a:lnTo>
                  <a:lnTo>
                    <a:pt x="5152" y="1959"/>
                  </a:lnTo>
                  <a:lnTo>
                    <a:pt x="5147" y="1931"/>
                  </a:lnTo>
                  <a:lnTo>
                    <a:pt x="5141" y="1904"/>
                  </a:lnTo>
                  <a:lnTo>
                    <a:pt x="5134" y="1877"/>
                  </a:lnTo>
                  <a:lnTo>
                    <a:pt x="5128" y="1851"/>
                  </a:lnTo>
                  <a:lnTo>
                    <a:pt x="5119" y="1826"/>
                  </a:lnTo>
                  <a:lnTo>
                    <a:pt x="5110" y="1800"/>
                  </a:lnTo>
                  <a:lnTo>
                    <a:pt x="5101" y="1775"/>
                  </a:lnTo>
                  <a:lnTo>
                    <a:pt x="5090" y="1751"/>
                  </a:lnTo>
                  <a:lnTo>
                    <a:pt x="5081" y="1727"/>
                  </a:lnTo>
                  <a:lnTo>
                    <a:pt x="5068" y="1702"/>
                  </a:lnTo>
                  <a:lnTo>
                    <a:pt x="5056" y="1679"/>
                  </a:lnTo>
                  <a:lnTo>
                    <a:pt x="5043" y="1656"/>
                  </a:lnTo>
                  <a:lnTo>
                    <a:pt x="5030" y="1633"/>
                  </a:lnTo>
                  <a:lnTo>
                    <a:pt x="5016" y="1611"/>
                  </a:lnTo>
                  <a:lnTo>
                    <a:pt x="5000" y="1589"/>
                  </a:lnTo>
                  <a:lnTo>
                    <a:pt x="4985" y="1568"/>
                  </a:lnTo>
                  <a:lnTo>
                    <a:pt x="4968" y="1547"/>
                  </a:lnTo>
                  <a:lnTo>
                    <a:pt x="4952" y="1526"/>
                  </a:lnTo>
                  <a:lnTo>
                    <a:pt x="4934" y="1507"/>
                  </a:lnTo>
                  <a:lnTo>
                    <a:pt x="4917" y="1486"/>
                  </a:lnTo>
                  <a:lnTo>
                    <a:pt x="4898" y="1467"/>
                  </a:lnTo>
                  <a:lnTo>
                    <a:pt x="4859" y="1428"/>
                  </a:lnTo>
                  <a:lnTo>
                    <a:pt x="4819" y="1392"/>
                  </a:lnTo>
                  <a:lnTo>
                    <a:pt x="4775" y="1356"/>
                  </a:lnTo>
                  <a:lnTo>
                    <a:pt x="4730" y="1322"/>
                  </a:lnTo>
                  <a:lnTo>
                    <a:pt x="4682" y="1289"/>
                  </a:lnTo>
                  <a:lnTo>
                    <a:pt x="4634" y="1258"/>
                  </a:lnTo>
                  <a:lnTo>
                    <a:pt x="4583" y="1227"/>
                  </a:lnTo>
                  <a:lnTo>
                    <a:pt x="4530" y="1197"/>
                  </a:lnTo>
                  <a:lnTo>
                    <a:pt x="4477" y="1170"/>
                  </a:lnTo>
                  <a:lnTo>
                    <a:pt x="4420" y="1142"/>
                  </a:lnTo>
                  <a:lnTo>
                    <a:pt x="4363" y="1116"/>
                  </a:lnTo>
                  <a:lnTo>
                    <a:pt x="4305" y="1091"/>
                  </a:lnTo>
                  <a:lnTo>
                    <a:pt x="4409" y="1129"/>
                  </a:lnTo>
                  <a:lnTo>
                    <a:pt x="4511" y="1164"/>
                  </a:lnTo>
                  <a:lnTo>
                    <a:pt x="4609" y="1195"/>
                  </a:lnTo>
                  <a:lnTo>
                    <a:pt x="4702" y="1224"/>
                  </a:lnTo>
                  <a:lnTo>
                    <a:pt x="4793" y="1249"/>
                  </a:lnTo>
                  <a:lnTo>
                    <a:pt x="4880" y="1272"/>
                  </a:lnTo>
                  <a:lnTo>
                    <a:pt x="4964" y="1292"/>
                  </a:lnTo>
                  <a:lnTo>
                    <a:pt x="5044" y="1310"/>
                  </a:lnTo>
                  <a:lnTo>
                    <a:pt x="5121" y="1326"/>
                  </a:lnTo>
                  <a:lnTo>
                    <a:pt x="5195" y="1340"/>
                  </a:lnTo>
                  <a:lnTo>
                    <a:pt x="5266" y="1353"/>
                  </a:lnTo>
                  <a:lnTo>
                    <a:pt x="5335" y="1365"/>
                  </a:lnTo>
                  <a:lnTo>
                    <a:pt x="5462" y="1384"/>
                  </a:lnTo>
                  <a:lnTo>
                    <a:pt x="5580" y="1402"/>
                  </a:lnTo>
                  <a:lnTo>
                    <a:pt x="5689" y="1420"/>
                  </a:lnTo>
                  <a:lnTo>
                    <a:pt x="5740" y="1428"/>
                  </a:lnTo>
                  <a:lnTo>
                    <a:pt x="5788" y="1438"/>
                  </a:lnTo>
                  <a:lnTo>
                    <a:pt x="5834" y="1449"/>
                  </a:lnTo>
                  <a:lnTo>
                    <a:pt x="5879" y="1460"/>
                  </a:lnTo>
                  <a:lnTo>
                    <a:pt x="5921" y="1474"/>
                  </a:lnTo>
                  <a:lnTo>
                    <a:pt x="5963" y="1489"/>
                  </a:lnTo>
                  <a:lnTo>
                    <a:pt x="6001" y="1505"/>
                  </a:lnTo>
                  <a:lnTo>
                    <a:pt x="6021" y="1514"/>
                  </a:lnTo>
                  <a:lnTo>
                    <a:pt x="6040" y="1524"/>
                  </a:lnTo>
                  <a:lnTo>
                    <a:pt x="6058" y="1534"/>
                  </a:lnTo>
                  <a:lnTo>
                    <a:pt x="6076" y="1545"/>
                  </a:lnTo>
                  <a:lnTo>
                    <a:pt x="6094" y="1556"/>
                  </a:lnTo>
                  <a:lnTo>
                    <a:pt x="6110" y="1568"/>
                  </a:lnTo>
                  <a:lnTo>
                    <a:pt x="6128" y="1581"/>
                  </a:lnTo>
                  <a:lnTo>
                    <a:pt x="6144" y="1595"/>
                  </a:lnTo>
                  <a:lnTo>
                    <a:pt x="6161" y="1609"/>
                  </a:lnTo>
                  <a:lnTo>
                    <a:pt x="6176" y="1623"/>
                  </a:lnTo>
                  <a:lnTo>
                    <a:pt x="6193" y="1640"/>
                  </a:lnTo>
                  <a:lnTo>
                    <a:pt x="6208" y="1656"/>
                  </a:lnTo>
                  <a:lnTo>
                    <a:pt x="6224" y="1674"/>
                  </a:lnTo>
                  <a:lnTo>
                    <a:pt x="6238" y="1692"/>
                  </a:lnTo>
                  <a:lnTo>
                    <a:pt x="6230" y="1657"/>
                  </a:lnTo>
                  <a:lnTo>
                    <a:pt x="6221" y="1621"/>
                  </a:lnTo>
                  <a:lnTo>
                    <a:pt x="6209" y="1585"/>
                  </a:lnTo>
                  <a:lnTo>
                    <a:pt x="6195" y="1548"/>
                  </a:lnTo>
                  <a:lnTo>
                    <a:pt x="6180" y="1512"/>
                  </a:lnTo>
                  <a:lnTo>
                    <a:pt x="6162" y="1476"/>
                  </a:lnTo>
                  <a:lnTo>
                    <a:pt x="6143" y="1439"/>
                  </a:lnTo>
                  <a:lnTo>
                    <a:pt x="6121" y="1403"/>
                  </a:lnTo>
                  <a:lnTo>
                    <a:pt x="6098" y="1367"/>
                  </a:lnTo>
                  <a:lnTo>
                    <a:pt x="6073" y="1331"/>
                  </a:lnTo>
                  <a:lnTo>
                    <a:pt x="6045" y="1294"/>
                  </a:lnTo>
                  <a:lnTo>
                    <a:pt x="6016" y="1259"/>
                  </a:lnTo>
                  <a:lnTo>
                    <a:pt x="5985" y="1224"/>
                  </a:lnTo>
                  <a:lnTo>
                    <a:pt x="5951" y="1190"/>
                  </a:lnTo>
                  <a:lnTo>
                    <a:pt x="5916" y="1156"/>
                  </a:lnTo>
                  <a:lnTo>
                    <a:pt x="5879" y="1123"/>
                  </a:lnTo>
                  <a:lnTo>
                    <a:pt x="5840" y="1091"/>
                  </a:lnTo>
                  <a:lnTo>
                    <a:pt x="5799" y="1059"/>
                  </a:lnTo>
                  <a:lnTo>
                    <a:pt x="5755" y="1028"/>
                  </a:lnTo>
                  <a:lnTo>
                    <a:pt x="5710" y="999"/>
                  </a:lnTo>
                  <a:lnTo>
                    <a:pt x="5664" y="971"/>
                  </a:lnTo>
                  <a:lnTo>
                    <a:pt x="5614" y="943"/>
                  </a:lnTo>
                  <a:lnTo>
                    <a:pt x="5564" y="918"/>
                  </a:lnTo>
                  <a:lnTo>
                    <a:pt x="5510" y="894"/>
                  </a:lnTo>
                  <a:lnTo>
                    <a:pt x="5455" y="871"/>
                  </a:lnTo>
                  <a:lnTo>
                    <a:pt x="5397" y="850"/>
                  </a:lnTo>
                  <a:lnTo>
                    <a:pt x="5339" y="830"/>
                  </a:lnTo>
                  <a:lnTo>
                    <a:pt x="5277" y="812"/>
                  </a:lnTo>
                  <a:lnTo>
                    <a:pt x="5215" y="796"/>
                  </a:lnTo>
                  <a:lnTo>
                    <a:pt x="5150" y="782"/>
                  </a:lnTo>
                  <a:lnTo>
                    <a:pt x="5083" y="769"/>
                  </a:lnTo>
                  <a:lnTo>
                    <a:pt x="5013" y="758"/>
                  </a:lnTo>
                  <a:lnTo>
                    <a:pt x="4964" y="753"/>
                  </a:lnTo>
                  <a:lnTo>
                    <a:pt x="4914" y="749"/>
                  </a:lnTo>
                  <a:lnTo>
                    <a:pt x="4864" y="746"/>
                  </a:lnTo>
                  <a:lnTo>
                    <a:pt x="4814" y="745"/>
                  </a:lnTo>
                  <a:lnTo>
                    <a:pt x="4764" y="746"/>
                  </a:lnTo>
                  <a:lnTo>
                    <a:pt x="4715" y="747"/>
                  </a:lnTo>
                  <a:lnTo>
                    <a:pt x="4667" y="750"/>
                  </a:lnTo>
                  <a:lnTo>
                    <a:pt x="4620" y="753"/>
                  </a:lnTo>
                  <a:lnTo>
                    <a:pt x="4574" y="757"/>
                  </a:lnTo>
                  <a:lnTo>
                    <a:pt x="4530" y="762"/>
                  </a:lnTo>
                  <a:lnTo>
                    <a:pt x="4489" y="767"/>
                  </a:lnTo>
                  <a:lnTo>
                    <a:pt x="4449" y="774"/>
                  </a:lnTo>
                  <a:lnTo>
                    <a:pt x="4413" y="779"/>
                  </a:lnTo>
                  <a:lnTo>
                    <a:pt x="4379" y="786"/>
                  </a:lnTo>
                  <a:lnTo>
                    <a:pt x="4349" y="793"/>
                  </a:lnTo>
                  <a:lnTo>
                    <a:pt x="4322" y="799"/>
                  </a:lnTo>
                  <a:lnTo>
                    <a:pt x="4373" y="775"/>
                  </a:lnTo>
                  <a:lnTo>
                    <a:pt x="4424" y="750"/>
                  </a:lnTo>
                  <a:lnTo>
                    <a:pt x="4472" y="724"/>
                  </a:lnTo>
                  <a:lnTo>
                    <a:pt x="4519" y="699"/>
                  </a:lnTo>
                  <a:lnTo>
                    <a:pt x="4612" y="648"/>
                  </a:lnTo>
                  <a:lnTo>
                    <a:pt x="4700" y="597"/>
                  </a:lnTo>
                  <a:lnTo>
                    <a:pt x="4786" y="546"/>
                  </a:lnTo>
                  <a:lnTo>
                    <a:pt x="4867" y="496"/>
                  </a:lnTo>
                  <a:lnTo>
                    <a:pt x="5023" y="401"/>
                  </a:lnTo>
                  <a:lnTo>
                    <a:pt x="5098" y="356"/>
                  </a:lnTo>
                  <a:lnTo>
                    <a:pt x="5172" y="314"/>
                  </a:lnTo>
                  <a:lnTo>
                    <a:pt x="5208" y="294"/>
                  </a:lnTo>
                  <a:lnTo>
                    <a:pt x="5244" y="275"/>
                  </a:lnTo>
                  <a:lnTo>
                    <a:pt x="5281" y="258"/>
                  </a:lnTo>
                  <a:lnTo>
                    <a:pt x="5316" y="241"/>
                  </a:lnTo>
                  <a:lnTo>
                    <a:pt x="5352" y="226"/>
                  </a:lnTo>
                  <a:lnTo>
                    <a:pt x="5389" y="211"/>
                  </a:lnTo>
                  <a:lnTo>
                    <a:pt x="5424" y="197"/>
                  </a:lnTo>
                  <a:lnTo>
                    <a:pt x="5460" y="185"/>
                  </a:lnTo>
                  <a:lnTo>
                    <a:pt x="5496" y="174"/>
                  </a:lnTo>
                  <a:lnTo>
                    <a:pt x="5533" y="165"/>
                  </a:lnTo>
                  <a:lnTo>
                    <a:pt x="5569" y="157"/>
                  </a:lnTo>
                  <a:lnTo>
                    <a:pt x="5606" y="150"/>
                  </a:lnTo>
                  <a:lnTo>
                    <a:pt x="5544" y="136"/>
                  </a:lnTo>
                  <a:lnTo>
                    <a:pt x="5481" y="124"/>
                  </a:lnTo>
                  <a:lnTo>
                    <a:pt x="5421" y="114"/>
                  </a:lnTo>
                  <a:lnTo>
                    <a:pt x="5360" y="106"/>
                  </a:lnTo>
                  <a:lnTo>
                    <a:pt x="5301" y="99"/>
                  </a:lnTo>
                  <a:lnTo>
                    <a:pt x="5242" y="95"/>
                  </a:lnTo>
                  <a:lnTo>
                    <a:pt x="5185" y="94"/>
                  </a:lnTo>
                  <a:lnTo>
                    <a:pt x="5129" y="94"/>
                  </a:lnTo>
                  <a:lnTo>
                    <a:pt x="5074" y="96"/>
                  </a:lnTo>
                  <a:lnTo>
                    <a:pt x="5020" y="99"/>
                  </a:lnTo>
                  <a:lnTo>
                    <a:pt x="4966" y="106"/>
                  </a:lnTo>
                  <a:lnTo>
                    <a:pt x="4914" y="114"/>
                  </a:lnTo>
                  <a:lnTo>
                    <a:pt x="4864" y="124"/>
                  </a:lnTo>
                  <a:lnTo>
                    <a:pt x="4814" y="136"/>
                  </a:lnTo>
                  <a:lnTo>
                    <a:pt x="4767" y="150"/>
                  </a:lnTo>
                  <a:lnTo>
                    <a:pt x="4720" y="165"/>
                  </a:lnTo>
                  <a:lnTo>
                    <a:pt x="4675" y="183"/>
                  </a:lnTo>
                  <a:lnTo>
                    <a:pt x="4629" y="203"/>
                  </a:lnTo>
                  <a:lnTo>
                    <a:pt x="4587" y="225"/>
                  </a:lnTo>
                  <a:lnTo>
                    <a:pt x="4545" y="248"/>
                  </a:lnTo>
                  <a:lnTo>
                    <a:pt x="4505" y="273"/>
                  </a:lnTo>
                  <a:lnTo>
                    <a:pt x="4466" y="301"/>
                  </a:lnTo>
                  <a:lnTo>
                    <a:pt x="4428" y="329"/>
                  </a:lnTo>
                  <a:lnTo>
                    <a:pt x="4393" y="360"/>
                  </a:lnTo>
                  <a:lnTo>
                    <a:pt x="4358" y="393"/>
                  </a:lnTo>
                  <a:lnTo>
                    <a:pt x="4325" y="427"/>
                  </a:lnTo>
                  <a:lnTo>
                    <a:pt x="4293" y="465"/>
                  </a:lnTo>
                  <a:lnTo>
                    <a:pt x="4263" y="502"/>
                  </a:lnTo>
                  <a:lnTo>
                    <a:pt x="4236" y="543"/>
                  </a:lnTo>
                  <a:lnTo>
                    <a:pt x="4208" y="584"/>
                  </a:lnTo>
                  <a:lnTo>
                    <a:pt x="4183" y="628"/>
                  </a:lnTo>
                  <a:lnTo>
                    <a:pt x="4160" y="673"/>
                  </a:lnTo>
                  <a:lnTo>
                    <a:pt x="4163" y="648"/>
                  </a:lnTo>
                  <a:lnTo>
                    <a:pt x="4165" y="624"/>
                  </a:lnTo>
                  <a:lnTo>
                    <a:pt x="4166" y="601"/>
                  </a:lnTo>
                  <a:lnTo>
                    <a:pt x="4166" y="577"/>
                  </a:lnTo>
                  <a:lnTo>
                    <a:pt x="4165" y="554"/>
                  </a:lnTo>
                  <a:lnTo>
                    <a:pt x="4164" y="531"/>
                  </a:lnTo>
                  <a:lnTo>
                    <a:pt x="4159" y="485"/>
                  </a:lnTo>
                  <a:lnTo>
                    <a:pt x="4151" y="439"/>
                  </a:lnTo>
                  <a:lnTo>
                    <a:pt x="4143" y="394"/>
                  </a:lnTo>
                  <a:lnTo>
                    <a:pt x="4135" y="351"/>
                  </a:lnTo>
                  <a:lnTo>
                    <a:pt x="4128" y="307"/>
                  </a:lnTo>
                  <a:lnTo>
                    <a:pt x="4123" y="266"/>
                  </a:lnTo>
                  <a:lnTo>
                    <a:pt x="4122" y="245"/>
                  </a:lnTo>
                  <a:lnTo>
                    <a:pt x="4121" y="225"/>
                  </a:lnTo>
                  <a:lnTo>
                    <a:pt x="4121" y="205"/>
                  </a:lnTo>
                  <a:lnTo>
                    <a:pt x="4123" y="184"/>
                  </a:lnTo>
                  <a:lnTo>
                    <a:pt x="4126" y="165"/>
                  </a:lnTo>
                  <a:lnTo>
                    <a:pt x="4129" y="146"/>
                  </a:lnTo>
                  <a:lnTo>
                    <a:pt x="4134" y="127"/>
                  </a:lnTo>
                  <a:lnTo>
                    <a:pt x="4141" y="107"/>
                  </a:lnTo>
                  <a:lnTo>
                    <a:pt x="4150" y="90"/>
                  </a:lnTo>
                  <a:lnTo>
                    <a:pt x="4160" y="71"/>
                  </a:lnTo>
                  <a:lnTo>
                    <a:pt x="4172" y="53"/>
                  </a:lnTo>
                  <a:lnTo>
                    <a:pt x="4186" y="36"/>
                  </a:lnTo>
                  <a:lnTo>
                    <a:pt x="4203" y="18"/>
                  </a:lnTo>
                  <a:lnTo>
                    <a:pt x="4220" y="0"/>
                  </a:lnTo>
                  <a:lnTo>
                    <a:pt x="4203" y="2"/>
                  </a:lnTo>
                  <a:lnTo>
                    <a:pt x="4185" y="3"/>
                  </a:lnTo>
                  <a:lnTo>
                    <a:pt x="4167" y="4"/>
                  </a:lnTo>
                  <a:lnTo>
                    <a:pt x="4150" y="7"/>
                  </a:lnTo>
                  <a:lnTo>
                    <a:pt x="4133" y="10"/>
                  </a:lnTo>
                  <a:lnTo>
                    <a:pt x="4117" y="14"/>
                  </a:lnTo>
                  <a:lnTo>
                    <a:pt x="4100" y="18"/>
                  </a:lnTo>
                  <a:lnTo>
                    <a:pt x="4084" y="24"/>
                  </a:lnTo>
                  <a:lnTo>
                    <a:pt x="4053" y="35"/>
                  </a:lnTo>
                  <a:lnTo>
                    <a:pt x="4023" y="49"/>
                  </a:lnTo>
                  <a:lnTo>
                    <a:pt x="3995" y="65"/>
                  </a:lnTo>
                  <a:lnTo>
                    <a:pt x="3967" y="84"/>
                  </a:lnTo>
                  <a:lnTo>
                    <a:pt x="3942" y="104"/>
                  </a:lnTo>
                  <a:lnTo>
                    <a:pt x="3917" y="126"/>
                  </a:lnTo>
                  <a:lnTo>
                    <a:pt x="3895" y="150"/>
                  </a:lnTo>
                  <a:lnTo>
                    <a:pt x="3873" y="175"/>
                  </a:lnTo>
                  <a:lnTo>
                    <a:pt x="3854" y="202"/>
                  </a:lnTo>
                  <a:lnTo>
                    <a:pt x="3835" y="230"/>
                  </a:lnTo>
                  <a:lnTo>
                    <a:pt x="3820" y="260"/>
                  </a:lnTo>
                  <a:lnTo>
                    <a:pt x="3805" y="290"/>
                  </a:lnTo>
                  <a:lnTo>
                    <a:pt x="3792" y="322"/>
                  </a:lnTo>
                  <a:lnTo>
                    <a:pt x="3782" y="355"/>
                  </a:lnTo>
                  <a:lnTo>
                    <a:pt x="3773" y="388"/>
                  </a:lnTo>
                  <a:lnTo>
                    <a:pt x="3767" y="422"/>
                  </a:lnTo>
                  <a:lnTo>
                    <a:pt x="3762" y="456"/>
                  </a:lnTo>
                  <a:lnTo>
                    <a:pt x="3760" y="490"/>
                  </a:lnTo>
                  <a:lnTo>
                    <a:pt x="3759" y="525"/>
                  </a:lnTo>
                  <a:lnTo>
                    <a:pt x="3761" y="560"/>
                  </a:lnTo>
                  <a:lnTo>
                    <a:pt x="3766" y="597"/>
                  </a:lnTo>
                  <a:lnTo>
                    <a:pt x="3772" y="632"/>
                  </a:lnTo>
                  <a:lnTo>
                    <a:pt x="3781" y="667"/>
                  </a:lnTo>
                  <a:lnTo>
                    <a:pt x="3793" y="702"/>
                  </a:lnTo>
                  <a:lnTo>
                    <a:pt x="3806" y="736"/>
                  </a:lnTo>
                  <a:lnTo>
                    <a:pt x="3823" y="771"/>
                  </a:lnTo>
                  <a:lnTo>
                    <a:pt x="3842" y="804"/>
                  </a:lnTo>
                  <a:lnTo>
                    <a:pt x="3853" y="820"/>
                  </a:lnTo>
                  <a:lnTo>
                    <a:pt x="3864" y="837"/>
                  </a:lnTo>
                  <a:lnTo>
                    <a:pt x="3841" y="815"/>
                  </a:lnTo>
                  <a:lnTo>
                    <a:pt x="3817" y="794"/>
                  </a:lnTo>
                  <a:lnTo>
                    <a:pt x="3793" y="774"/>
                  </a:lnTo>
                  <a:lnTo>
                    <a:pt x="3769" y="755"/>
                  </a:lnTo>
                  <a:lnTo>
                    <a:pt x="3744" y="738"/>
                  </a:lnTo>
                  <a:lnTo>
                    <a:pt x="3718" y="721"/>
                  </a:lnTo>
                  <a:lnTo>
                    <a:pt x="3692" y="705"/>
                  </a:lnTo>
                  <a:lnTo>
                    <a:pt x="3667" y="689"/>
                  </a:lnTo>
                  <a:lnTo>
                    <a:pt x="3639" y="675"/>
                  </a:lnTo>
                  <a:lnTo>
                    <a:pt x="3613" y="662"/>
                  </a:lnTo>
                  <a:lnTo>
                    <a:pt x="3585" y="650"/>
                  </a:lnTo>
                  <a:lnTo>
                    <a:pt x="3558" y="639"/>
                  </a:lnTo>
                  <a:lnTo>
                    <a:pt x="3529" y="628"/>
                  </a:lnTo>
                  <a:lnTo>
                    <a:pt x="3502" y="618"/>
                  </a:lnTo>
                  <a:lnTo>
                    <a:pt x="3473" y="609"/>
                  </a:lnTo>
                  <a:lnTo>
                    <a:pt x="3445" y="601"/>
                  </a:lnTo>
                  <a:lnTo>
                    <a:pt x="3415" y="593"/>
                  </a:lnTo>
                  <a:lnTo>
                    <a:pt x="3386" y="588"/>
                  </a:lnTo>
                  <a:lnTo>
                    <a:pt x="3356" y="582"/>
                  </a:lnTo>
                  <a:lnTo>
                    <a:pt x="3328" y="577"/>
                  </a:lnTo>
                  <a:lnTo>
                    <a:pt x="3298" y="574"/>
                  </a:lnTo>
                  <a:lnTo>
                    <a:pt x="3268" y="570"/>
                  </a:lnTo>
                  <a:lnTo>
                    <a:pt x="3240" y="568"/>
                  </a:lnTo>
                  <a:lnTo>
                    <a:pt x="3210" y="566"/>
                  </a:lnTo>
                  <a:lnTo>
                    <a:pt x="3180" y="566"/>
                  </a:lnTo>
                  <a:lnTo>
                    <a:pt x="3151" y="566"/>
                  </a:lnTo>
                  <a:lnTo>
                    <a:pt x="3121" y="566"/>
                  </a:lnTo>
                  <a:lnTo>
                    <a:pt x="3092" y="567"/>
                  </a:lnTo>
                  <a:lnTo>
                    <a:pt x="3063" y="569"/>
                  </a:lnTo>
                  <a:lnTo>
                    <a:pt x="3034" y="573"/>
                  </a:lnTo>
                  <a:lnTo>
                    <a:pt x="3006" y="576"/>
                  </a:lnTo>
                  <a:lnTo>
                    <a:pt x="2976" y="580"/>
                  </a:lnTo>
                  <a:lnTo>
                    <a:pt x="2947" y="585"/>
                  </a:lnTo>
                  <a:lnTo>
                    <a:pt x="2920" y="591"/>
                  </a:lnTo>
                  <a:lnTo>
                    <a:pt x="2891" y="597"/>
                  </a:lnTo>
                  <a:lnTo>
                    <a:pt x="2864" y="603"/>
                  </a:lnTo>
                  <a:lnTo>
                    <a:pt x="2836" y="611"/>
                  </a:lnTo>
                  <a:lnTo>
                    <a:pt x="2809" y="620"/>
                  </a:lnTo>
                  <a:lnTo>
                    <a:pt x="2782" y="629"/>
                  </a:lnTo>
                  <a:lnTo>
                    <a:pt x="2756" y="637"/>
                  </a:lnTo>
                  <a:lnTo>
                    <a:pt x="2729" y="647"/>
                  </a:lnTo>
                  <a:lnTo>
                    <a:pt x="2704" y="658"/>
                  </a:lnTo>
                  <a:lnTo>
                    <a:pt x="2679" y="669"/>
                  </a:lnTo>
                  <a:lnTo>
                    <a:pt x="2655" y="681"/>
                  </a:lnTo>
                  <a:lnTo>
                    <a:pt x="2630" y="694"/>
                  </a:lnTo>
                  <a:lnTo>
                    <a:pt x="2606" y="707"/>
                  </a:lnTo>
                  <a:lnTo>
                    <a:pt x="2583" y="720"/>
                  </a:lnTo>
                  <a:lnTo>
                    <a:pt x="2561" y="734"/>
                  </a:lnTo>
                  <a:lnTo>
                    <a:pt x="2539" y="749"/>
                  </a:lnTo>
                  <a:lnTo>
                    <a:pt x="2517" y="763"/>
                  </a:lnTo>
                  <a:lnTo>
                    <a:pt x="2496" y="778"/>
                  </a:lnTo>
                  <a:lnTo>
                    <a:pt x="2476" y="795"/>
                  </a:lnTo>
                  <a:lnTo>
                    <a:pt x="2458" y="811"/>
                  </a:lnTo>
                  <a:lnTo>
                    <a:pt x="2439" y="828"/>
                  </a:lnTo>
                  <a:lnTo>
                    <a:pt x="2420" y="845"/>
                  </a:lnTo>
                  <a:lnTo>
                    <a:pt x="2404" y="863"/>
                  </a:lnTo>
                  <a:lnTo>
                    <a:pt x="2387" y="882"/>
                  </a:lnTo>
                  <a:lnTo>
                    <a:pt x="2372" y="900"/>
                  </a:lnTo>
                  <a:lnTo>
                    <a:pt x="2357" y="919"/>
                  </a:lnTo>
                  <a:lnTo>
                    <a:pt x="2343" y="939"/>
                  </a:lnTo>
                  <a:lnTo>
                    <a:pt x="2330" y="959"/>
                  </a:lnTo>
                  <a:lnTo>
                    <a:pt x="2319" y="980"/>
                  </a:lnTo>
                  <a:lnTo>
                    <a:pt x="2308" y="1000"/>
                  </a:lnTo>
                  <a:lnTo>
                    <a:pt x="2297" y="1021"/>
                  </a:lnTo>
                  <a:lnTo>
                    <a:pt x="2327" y="1010"/>
                  </a:lnTo>
                  <a:lnTo>
                    <a:pt x="2359" y="1000"/>
                  </a:lnTo>
                  <a:lnTo>
                    <a:pt x="2393" y="993"/>
                  </a:lnTo>
                  <a:lnTo>
                    <a:pt x="2429" y="986"/>
                  </a:lnTo>
                  <a:lnTo>
                    <a:pt x="2468" y="982"/>
                  </a:lnTo>
                  <a:lnTo>
                    <a:pt x="2507" y="977"/>
                  </a:lnTo>
                  <a:lnTo>
                    <a:pt x="2550" y="975"/>
                  </a:lnTo>
                  <a:lnTo>
                    <a:pt x="2593" y="973"/>
                  </a:lnTo>
                  <a:lnTo>
                    <a:pt x="2638" y="973"/>
                  </a:lnTo>
                  <a:lnTo>
                    <a:pt x="2684" y="973"/>
                  </a:lnTo>
                  <a:lnTo>
                    <a:pt x="2781" y="975"/>
                  </a:lnTo>
                  <a:lnTo>
                    <a:pt x="2882" y="981"/>
                  </a:lnTo>
                  <a:lnTo>
                    <a:pt x="2987" y="986"/>
                  </a:lnTo>
                  <a:lnTo>
                    <a:pt x="3201" y="1000"/>
                  </a:lnTo>
                  <a:lnTo>
                    <a:pt x="3310" y="1006"/>
                  </a:lnTo>
                  <a:lnTo>
                    <a:pt x="3419" y="1009"/>
                  </a:lnTo>
                  <a:lnTo>
                    <a:pt x="3473" y="1010"/>
                  </a:lnTo>
                  <a:lnTo>
                    <a:pt x="3526" y="1011"/>
                  </a:lnTo>
                  <a:lnTo>
                    <a:pt x="3579" y="1010"/>
                  </a:lnTo>
                  <a:lnTo>
                    <a:pt x="3630" y="1009"/>
                  </a:lnTo>
                  <a:lnTo>
                    <a:pt x="3682" y="1007"/>
                  </a:lnTo>
                  <a:lnTo>
                    <a:pt x="3733" y="1004"/>
                  </a:lnTo>
                  <a:lnTo>
                    <a:pt x="3782" y="998"/>
                  </a:lnTo>
                  <a:lnTo>
                    <a:pt x="3831" y="993"/>
                  </a:lnTo>
                  <a:lnTo>
                    <a:pt x="3780" y="1007"/>
                  </a:lnTo>
                  <a:lnTo>
                    <a:pt x="3727" y="1022"/>
                  </a:lnTo>
                  <a:lnTo>
                    <a:pt x="3673" y="1040"/>
                  </a:lnTo>
                  <a:lnTo>
                    <a:pt x="3617" y="1061"/>
                  </a:lnTo>
                  <a:lnTo>
                    <a:pt x="3561" y="1083"/>
                  </a:lnTo>
                  <a:lnTo>
                    <a:pt x="3503" y="1107"/>
                  </a:lnTo>
                  <a:lnTo>
                    <a:pt x="3445" y="1134"/>
                  </a:lnTo>
                  <a:lnTo>
                    <a:pt x="3385" y="1163"/>
                  </a:lnTo>
                  <a:lnTo>
                    <a:pt x="3326" y="1195"/>
                  </a:lnTo>
                  <a:lnTo>
                    <a:pt x="3266" y="1229"/>
                  </a:lnTo>
                  <a:lnTo>
                    <a:pt x="3208" y="1267"/>
                  </a:lnTo>
                  <a:lnTo>
                    <a:pt x="3178" y="1285"/>
                  </a:lnTo>
                  <a:lnTo>
                    <a:pt x="3149" y="1306"/>
                  </a:lnTo>
                  <a:lnTo>
                    <a:pt x="3120" y="1327"/>
                  </a:lnTo>
                  <a:lnTo>
                    <a:pt x="3091" y="1349"/>
                  </a:lnTo>
                  <a:lnTo>
                    <a:pt x="3063" y="1371"/>
                  </a:lnTo>
                  <a:lnTo>
                    <a:pt x="3034" y="1394"/>
                  </a:lnTo>
                  <a:lnTo>
                    <a:pt x="3006" y="1419"/>
                  </a:lnTo>
                  <a:lnTo>
                    <a:pt x="2978" y="1443"/>
                  </a:lnTo>
                  <a:lnTo>
                    <a:pt x="2951" y="1469"/>
                  </a:lnTo>
                  <a:lnTo>
                    <a:pt x="2924" y="1494"/>
                  </a:lnTo>
                  <a:lnTo>
                    <a:pt x="2898" y="1522"/>
                  </a:lnTo>
                  <a:lnTo>
                    <a:pt x="2871" y="1551"/>
                  </a:lnTo>
                  <a:lnTo>
                    <a:pt x="2846" y="1579"/>
                  </a:lnTo>
                  <a:lnTo>
                    <a:pt x="2821" y="1609"/>
                  </a:lnTo>
                  <a:lnTo>
                    <a:pt x="2795" y="1639"/>
                  </a:lnTo>
                  <a:lnTo>
                    <a:pt x="2772" y="1670"/>
                  </a:lnTo>
                  <a:lnTo>
                    <a:pt x="2748" y="1702"/>
                  </a:lnTo>
                  <a:lnTo>
                    <a:pt x="2725" y="1735"/>
                  </a:lnTo>
                  <a:lnTo>
                    <a:pt x="2703" y="1769"/>
                  </a:lnTo>
                  <a:lnTo>
                    <a:pt x="2682" y="1805"/>
                  </a:lnTo>
                  <a:lnTo>
                    <a:pt x="2661" y="1840"/>
                  </a:lnTo>
                  <a:lnTo>
                    <a:pt x="2641" y="1877"/>
                  </a:lnTo>
                  <a:lnTo>
                    <a:pt x="2622" y="1915"/>
                  </a:lnTo>
                  <a:lnTo>
                    <a:pt x="2603" y="1953"/>
                  </a:lnTo>
                  <a:lnTo>
                    <a:pt x="2585" y="1993"/>
                  </a:lnTo>
                  <a:lnTo>
                    <a:pt x="2569" y="2033"/>
                  </a:lnTo>
                  <a:lnTo>
                    <a:pt x="2553" y="2075"/>
                  </a:lnTo>
                  <a:lnTo>
                    <a:pt x="2538" y="2118"/>
                  </a:lnTo>
                  <a:lnTo>
                    <a:pt x="2524" y="2161"/>
                  </a:lnTo>
                  <a:lnTo>
                    <a:pt x="2512" y="2206"/>
                  </a:lnTo>
                  <a:lnTo>
                    <a:pt x="2499" y="2251"/>
                  </a:lnTo>
                  <a:lnTo>
                    <a:pt x="2488" y="2299"/>
                  </a:lnTo>
                  <a:lnTo>
                    <a:pt x="2479" y="2346"/>
                  </a:lnTo>
                  <a:lnTo>
                    <a:pt x="2470" y="2394"/>
                  </a:lnTo>
                  <a:lnTo>
                    <a:pt x="2462" y="2445"/>
                  </a:lnTo>
                  <a:lnTo>
                    <a:pt x="2455" y="2496"/>
                  </a:lnTo>
                  <a:lnTo>
                    <a:pt x="2450" y="2547"/>
                  </a:lnTo>
                  <a:lnTo>
                    <a:pt x="2447" y="2601"/>
                  </a:lnTo>
                  <a:lnTo>
                    <a:pt x="2443" y="2655"/>
                  </a:lnTo>
                  <a:lnTo>
                    <a:pt x="2442" y="2711"/>
                  </a:lnTo>
                  <a:lnTo>
                    <a:pt x="2441" y="2767"/>
                  </a:lnTo>
                  <a:lnTo>
                    <a:pt x="2443" y="2824"/>
                  </a:lnTo>
                  <a:lnTo>
                    <a:pt x="2451" y="2794"/>
                  </a:lnTo>
                  <a:lnTo>
                    <a:pt x="2461" y="2763"/>
                  </a:lnTo>
                  <a:lnTo>
                    <a:pt x="2471" y="2732"/>
                  </a:lnTo>
                  <a:lnTo>
                    <a:pt x="2482" y="2702"/>
                  </a:lnTo>
                  <a:lnTo>
                    <a:pt x="2494" y="2673"/>
                  </a:lnTo>
                  <a:lnTo>
                    <a:pt x="2506" y="2644"/>
                  </a:lnTo>
                  <a:lnTo>
                    <a:pt x="2519" y="2617"/>
                  </a:lnTo>
                  <a:lnTo>
                    <a:pt x="2534" y="2589"/>
                  </a:lnTo>
                  <a:lnTo>
                    <a:pt x="2549" y="2562"/>
                  </a:lnTo>
                  <a:lnTo>
                    <a:pt x="2564" y="2535"/>
                  </a:lnTo>
                  <a:lnTo>
                    <a:pt x="2581" y="2509"/>
                  </a:lnTo>
                  <a:lnTo>
                    <a:pt x="2598" y="2482"/>
                  </a:lnTo>
                  <a:lnTo>
                    <a:pt x="2616" y="2457"/>
                  </a:lnTo>
                  <a:lnTo>
                    <a:pt x="2635" y="2432"/>
                  </a:lnTo>
                  <a:lnTo>
                    <a:pt x="2653" y="2408"/>
                  </a:lnTo>
                  <a:lnTo>
                    <a:pt x="2673" y="2383"/>
                  </a:lnTo>
                  <a:lnTo>
                    <a:pt x="2714" y="2335"/>
                  </a:lnTo>
                  <a:lnTo>
                    <a:pt x="2758" y="2289"/>
                  </a:lnTo>
                  <a:lnTo>
                    <a:pt x="2803" y="2243"/>
                  </a:lnTo>
                  <a:lnTo>
                    <a:pt x="2850" y="2199"/>
                  </a:lnTo>
                  <a:lnTo>
                    <a:pt x="2899" y="2153"/>
                  </a:lnTo>
                  <a:lnTo>
                    <a:pt x="2949" y="2109"/>
                  </a:lnTo>
                  <a:lnTo>
                    <a:pt x="3001" y="2067"/>
                  </a:lnTo>
                  <a:lnTo>
                    <a:pt x="3054" y="2022"/>
                  </a:lnTo>
                  <a:lnTo>
                    <a:pt x="3162" y="1934"/>
                  </a:lnTo>
                  <a:lnTo>
                    <a:pt x="3272" y="1845"/>
                  </a:lnTo>
                  <a:lnTo>
                    <a:pt x="3328" y="1800"/>
                  </a:lnTo>
                  <a:lnTo>
                    <a:pt x="3384" y="1754"/>
                  </a:lnTo>
                  <a:lnTo>
                    <a:pt x="3439" y="1706"/>
                  </a:lnTo>
                  <a:lnTo>
                    <a:pt x="3495" y="1657"/>
                  </a:lnTo>
                  <a:lnTo>
                    <a:pt x="3550" y="1607"/>
                  </a:lnTo>
                  <a:lnTo>
                    <a:pt x="3604" y="1555"/>
                  </a:lnTo>
                  <a:lnTo>
                    <a:pt x="3658" y="1501"/>
                  </a:lnTo>
                  <a:lnTo>
                    <a:pt x="3711" y="1446"/>
                  </a:lnTo>
                  <a:lnTo>
                    <a:pt x="3762" y="1388"/>
                  </a:lnTo>
                  <a:lnTo>
                    <a:pt x="3813" y="1328"/>
                  </a:lnTo>
                  <a:lnTo>
                    <a:pt x="3837" y="1298"/>
                  </a:lnTo>
                  <a:lnTo>
                    <a:pt x="3861" y="1266"/>
                  </a:lnTo>
                  <a:lnTo>
                    <a:pt x="3886" y="1234"/>
                  </a:lnTo>
                  <a:lnTo>
                    <a:pt x="3909" y="1201"/>
                  </a:lnTo>
                  <a:close/>
                </a:path>
              </a:pathLst>
            </a:custGeom>
            <a:solidFill>
              <a:schemeClr val="bg1"/>
            </a:solidFill>
            <a:ln>
              <a:noFill/>
            </a:ln>
          </p:spPr>
          <p:txBody>
            <a:bodyPr wrap="square" anchor="ctr">
              <a:normAutofit fontScale="92500" lnSpcReduction="10000"/>
              <a:scene3d>
                <a:camera prst="orthographicFront"/>
                <a:lightRig rig="threePt" dir="t"/>
              </a:scene3d>
              <a:sp3d>
                <a:contourClr>
                  <a:srgbClr val="FFFFFF"/>
                </a:contourClr>
              </a:sp3d>
            </a:bodyPr>
            <a:lstStyle/>
            <a:p>
              <a:pPr algn="just"/>
              <a:endParaRPr lang="zh-CN" altLang="en-US" sz="2400">
                <a:solidFill>
                  <a:srgbClr val="FFFFFF"/>
                </a:solidFill>
              </a:endParaRPr>
            </a:p>
          </p:txBody>
        </p:sp>
        <p:sp>
          <p:nvSpPr>
            <p:cNvPr id="27" name="矩形 26"/>
            <p:cNvSpPr/>
            <p:nvPr>
              <p:custDataLst>
                <p:tags r:id="rId11"/>
              </p:custDataLst>
            </p:nvPr>
          </p:nvSpPr>
          <p:spPr>
            <a:xfrm>
              <a:off x="1374270" y="7512638"/>
              <a:ext cx="3695439" cy="554145"/>
            </a:xfrm>
            <a:prstGeom prst="rect">
              <a:avLst/>
            </a:prstGeom>
          </p:spPr>
          <p:txBody>
            <a:bodyPr wrap="square" anchor="ctr" anchorCtr="0">
              <a:normAutofit fontScale="92500"/>
            </a:bodyPr>
            <a:lstStyle/>
            <a:p>
              <a:pPr algn="just"/>
              <a:r>
                <a:rPr lang="en-US" altLang="zh-CN" sz="2400" b="1" dirty="0">
                  <a:solidFill>
                    <a:schemeClr val="accent1"/>
                  </a:solidFill>
                  <a:latin typeface="+mj-lt"/>
                  <a:ea typeface="+mj-ea"/>
                  <a:cs typeface="+mj-cs"/>
                </a:rPr>
                <a:t>LOREM IPSUM DOLOR</a:t>
              </a:r>
              <a:endParaRPr lang="zh-CN" altLang="en-US" sz="2400" b="1" dirty="0">
                <a:solidFill>
                  <a:schemeClr val="accent1"/>
                </a:solidFill>
                <a:latin typeface="+mj-lt"/>
                <a:ea typeface="+mj-ea"/>
                <a:cs typeface="+mj-cs"/>
              </a:endParaRPr>
            </a:p>
          </p:txBody>
        </p:sp>
        <p:sp>
          <p:nvSpPr>
            <p:cNvPr id="28" name="矩形 27"/>
            <p:cNvSpPr/>
            <p:nvPr>
              <p:custDataLst>
                <p:tags r:id="rId12"/>
              </p:custDataLst>
            </p:nvPr>
          </p:nvSpPr>
          <p:spPr>
            <a:xfrm>
              <a:off x="1393319" y="7936268"/>
              <a:ext cx="3676391" cy="818407"/>
            </a:xfrm>
            <a:prstGeom prst="rect">
              <a:avLst/>
            </a:prstGeom>
          </p:spPr>
          <p:txBody>
            <a:bodyPr wrap="square" anchor="t" anchorCtr="0">
              <a:normAutofit/>
            </a:bodyPr>
            <a:lstStyle/>
            <a:p>
              <a:r>
                <a:rPr lang="en-US" altLang="zh-CN" sz="2000" dirty="0" err="1">
                  <a:solidFill>
                    <a:schemeClr val="bg1"/>
                  </a:solidFill>
                </a:rPr>
                <a:t>Lorem</a:t>
              </a:r>
              <a:r>
                <a:rPr lang="en-US" altLang="zh-CN" sz="2000" dirty="0">
                  <a:solidFill>
                    <a:schemeClr val="bg1"/>
                  </a:solidFill>
                </a:rPr>
                <a:t> </a:t>
              </a:r>
              <a:r>
                <a:rPr lang="en-US" altLang="zh-CN" sz="2000" dirty="0" err="1">
                  <a:solidFill>
                    <a:schemeClr val="bg1"/>
                  </a:solidFill>
                </a:rPr>
                <a:t>ipsum</a:t>
              </a:r>
              <a:r>
                <a:rPr lang="en-US" altLang="zh-CN" sz="2000" dirty="0">
                  <a:solidFill>
                    <a:schemeClr val="bg1"/>
                  </a:solidFill>
                </a:rPr>
                <a:t> dolor sit </a:t>
              </a:r>
              <a:r>
                <a:rPr lang="en-US" altLang="zh-CN" sz="2000" dirty="0" err="1">
                  <a:solidFill>
                    <a:schemeClr val="bg1"/>
                  </a:solidFill>
                </a:rPr>
                <a:t>amet</a:t>
              </a:r>
              <a:r>
                <a:rPr lang="en-US" altLang="zh-CN" sz="2000" dirty="0">
                  <a:solidFill>
                    <a:schemeClr val="bg1"/>
                  </a:solidFill>
                </a:rPr>
                <a:t>, </a:t>
              </a:r>
              <a:r>
                <a:rPr lang="en-US" altLang="zh-CN" sz="2000" dirty="0" err="1">
                  <a:solidFill>
                    <a:schemeClr val="bg1"/>
                  </a:solidFill>
                </a:rPr>
                <a:t>consectetur</a:t>
              </a:r>
              <a:r>
                <a:rPr lang="en-US" altLang="zh-CN" sz="2000" dirty="0">
                  <a:solidFill>
                    <a:schemeClr val="bg1"/>
                  </a:solidFill>
                </a:rPr>
                <a:t> </a:t>
              </a:r>
              <a:r>
                <a:rPr lang="en-US" altLang="zh-CN" sz="2000" dirty="0" err="1">
                  <a:solidFill>
                    <a:schemeClr val="bg1"/>
                  </a:solidFill>
                </a:rPr>
                <a:t>adipisicing</a:t>
              </a:r>
              <a:r>
                <a:rPr lang="en-US" altLang="zh-CN" sz="2000" dirty="0">
                  <a:solidFill>
                    <a:schemeClr val="bg1"/>
                  </a:solidFill>
                </a:rPr>
                <a:t> </a:t>
              </a:r>
              <a:r>
                <a:rPr lang="en-US" altLang="zh-CN" sz="2000" dirty="0" err="1">
                  <a:solidFill>
                    <a:schemeClr val="bg1"/>
                  </a:solidFill>
                </a:rPr>
                <a:t>elit</a:t>
              </a:r>
              <a:r>
                <a:rPr lang="en-US" altLang="zh-CN" sz="2000" dirty="0">
                  <a:solidFill>
                    <a:schemeClr val="bg1"/>
                  </a:solidFill>
                </a:rPr>
                <a:t>.</a:t>
              </a:r>
              <a:endParaRPr lang="zh-CN" altLang="en-US" sz="2000" dirty="0">
                <a:solidFill>
                  <a:schemeClr val="bg1"/>
                </a:solidFill>
              </a:endParaRPr>
            </a:p>
          </p:txBody>
        </p:sp>
      </p:grpSp>
      <p:sp>
        <p:nvSpPr>
          <p:cNvPr id="35" name="文本框 34"/>
          <p:cNvSpPr txBox="1"/>
          <p:nvPr>
            <p:custDataLst>
              <p:tags r:id="rId8"/>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838800" y="363600"/>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smtClean="0">
                <a:solidFill>
                  <a:schemeClr val="accent1"/>
                </a:solidFill>
              </a:rPr>
              <a:t>LOREM IPSUM DOLOR</a:t>
            </a:r>
            <a:endParaRPr lang="zh-CN" altLang="en-US" dirty="0">
              <a:solidFill>
                <a:schemeClr val="accent1"/>
              </a:solidFill>
            </a:endParaRPr>
          </a:p>
        </p:txBody>
      </p:sp>
      <p:sp>
        <p:nvSpPr>
          <p:cNvPr id="7" name="文本框 6"/>
          <p:cNvSpPr txBox="1"/>
          <p:nvPr>
            <p:custDataLst>
              <p:tags r:id="rId3"/>
            </p:custDataLst>
          </p:nvPr>
        </p:nvSpPr>
        <p:spPr>
          <a:xfrm>
            <a:off x="838800" y="1825200"/>
            <a:ext cx="10515600" cy="4352400"/>
          </a:xfrm>
          <a:prstGeom prst="rect">
            <a:avLst/>
          </a:prstGeom>
        </p:spPr>
        <p:txBody>
          <a:bodyPr>
            <a:normAutofit/>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400" dirty="0" err="1" smtClean="0">
                <a:solidFill>
                  <a:schemeClr val="bg1"/>
                </a:solidFill>
              </a:rPr>
              <a:t>Lorem</a:t>
            </a:r>
            <a:r>
              <a:rPr lang="en-US" altLang="zh-CN" sz="2400" dirty="0" smtClean="0">
                <a:solidFill>
                  <a:schemeClr val="bg1"/>
                </a:solidFill>
              </a:rPr>
              <a:t> </a:t>
            </a:r>
            <a:r>
              <a:rPr lang="en-US" altLang="zh-CN" sz="2400" dirty="0" err="1" smtClean="0">
                <a:solidFill>
                  <a:schemeClr val="bg1"/>
                </a:solidFill>
              </a:rPr>
              <a:t>ipsum</a:t>
            </a:r>
            <a:r>
              <a:rPr lang="en-US" altLang="zh-CN" sz="2400" dirty="0" smtClean="0">
                <a:solidFill>
                  <a:schemeClr val="bg1"/>
                </a:solidFill>
              </a:rPr>
              <a:t> dolor sit </a:t>
            </a:r>
            <a:r>
              <a:rPr lang="en-US" altLang="zh-CN" sz="2400" dirty="0" err="1" smtClean="0">
                <a:solidFill>
                  <a:schemeClr val="bg1"/>
                </a:solidFill>
              </a:rPr>
              <a:t>amet</a:t>
            </a:r>
            <a:r>
              <a:rPr lang="en-US" altLang="zh-CN" sz="2400" dirty="0" smtClean="0">
                <a:solidFill>
                  <a:schemeClr val="bg1"/>
                </a:solidFill>
              </a:rPr>
              <a:t>, </a:t>
            </a:r>
            <a:r>
              <a:rPr lang="en-US" altLang="zh-CN" sz="2400" dirty="0" err="1" smtClean="0">
                <a:solidFill>
                  <a:schemeClr val="bg1"/>
                </a:solidFill>
              </a:rPr>
              <a:t>consectetur</a:t>
            </a:r>
            <a:r>
              <a:rPr lang="en-US" altLang="zh-CN" sz="2400" dirty="0" smtClean="0">
                <a:solidFill>
                  <a:schemeClr val="bg1"/>
                </a:solidFill>
              </a:rPr>
              <a:t> </a:t>
            </a:r>
            <a:r>
              <a:rPr lang="en-US" altLang="zh-CN" sz="2400" dirty="0" err="1" smtClean="0">
                <a:solidFill>
                  <a:schemeClr val="bg1"/>
                </a:solidFill>
              </a:rPr>
              <a:t>adipisicing</a:t>
            </a:r>
            <a:r>
              <a:rPr lang="en-US" altLang="zh-CN" sz="2400" dirty="0" smtClean="0">
                <a:solidFill>
                  <a:schemeClr val="bg1"/>
                </a:solidFill>
              </a:rPr>
              <a:t> </a:t>
            </a:r>
            <a:r>
              <a:rPr lang="en-US" altLang="zh-CN" sz="2400" dirty="0" err="1" smtClean="0">
                <a:solidFill>
                  <a:schemeClr val="bg1"/>
                </a:solidFill>
              </a:rPr>
              <a:t>elit</a:t>
            </a:r>
            <a:r>
              <a:rPr lang="en-US" altLang="zh-CN" sz="2400" dirty="0" smtClean="0">
                <a:solidFill>
                  <a:schemeClr val="bg1"/>
                </a:solidFill>
              </a:rPr>
              <a:t>, </a:t>
            </a:r>
            <a:r>
              <a:rPr lang="en-US" altLang="zh-CN" sz="2400" dirty="0" err="1" smtClean="0">
                <a:solidFill>
                  <a:schemeClr val="bg1"/>
                </a:solidFill>
              </a:rPr>
              <a:t>sed</a:t>
            </a:r>
            <a:r>
              <a:rPr lang="en-US" altLang="zh-CN" sz="2400" dirty="0" smtClean="0">
                <a:solidFill>
                  <a:schemeClr val="bg1"/>
                </a:solidFill>
              </a:rPr>
              <a:t> do </a:t>
            </a:r>
            <a:r>
              <a:rPr lang="en-US" altLang="zh-CN" sz="2400" dirty="0" err="1" smtClean="0">
                <a:solidFill>
                  <a:schemeClr val="bg1"/>
                </a:solidFill>
              </a:rPr>
              <a:t>eiusmod</a:t>
            </a:r>
            <a:r>
              <a:rPr lang="en-US" altLang="zh-CN" sz="2400" dirty="0" smtClean="0">
                <a:solidFill>
                  <a:schemeClr val="bg1"/>
                </a:solidFill>
              </a:rPr>
              <a:t> </a:t>
            </a:r>
            <a:r>
              <a:rPr lang="en-US" altLang="zh-CN" sz="2400" dirty="0" err="1" smtClean="0">
                <a:solidFill>
                  <a:schemeClr val="bg1"/>
                </a:solidFill>
              </a:rPr>
              <a:t>tempor</a:t>
            </a:r>
            <a:r>
              <a:rPr lang="en-US" altLang="zh-CN" sz="2400" dirty="0" smtClean="0">
                <a:solidFill>
                  <a:schemeClr val="bg1"/>
                </a:solidFill>
              </a:rPr>
              <a:t> </a:t>
            </a:r>
            <a:r>
              <a:rPr lang="en-US" altLang="zh-CN" sz="2400" dirty="0" err="1" smtClean="0">
                <a:solidFill>
                  <a:schemeClr val="bg1"/>
                </a:solidFill>
              </a:rPr>
              <a:t>incididunt</a:t>
            </a:r>
            <a:r>
              <a:rPr lang="en-US" altLang="zh-CN" sz="2400" dirty="0" smtClean="0">
                <a:solidFill>
                  <a:schemeClr val="bg1"/>
                </a:solidFill>
              </a:rPr>
              <a:t> </a:t>
            </a:r>
            <a:r>
              <a:rPr lang="en-US" altLang="zh-CN" sz="2400" dirty="0" err="1" smtClean="0">
                <a:solidFill>
                  <a:schemeClr val="bg1"/>
                </a:solidFill>
              </a:rPr>
              <a:t>ut</a:t>
            </a:r>
            <a:r>
              <a:rPr lang="en-US" altLang="zh-CN" sz="2400" dirty="0" smtClean="0">
                <a:solidFill>
                  <a:schemeClr val="bg1"/>
                </a:solidFill>
              </a:rPr>
              <a:t> </a:t>
            </a:r>
            <a:r>
              <a:rPr lang="en-US" altLang="zh-CN" sz="2400" dirty="0" err="1" smtClean="0">
                <a:solidFill>
                  <a:schemeClr val="bg1"/>
                </a:solidFill>
              </a:rPr>
              <a:t>labore</a:t>
            </a:r>
            <a:r>
              <a:rPr lang="en-US" altLang="zh-CN" sz="2400" dirty="0" smtClean="0">
                <a:solidFill>
                  <a:schemeClr val="bg1"/>
                </a:solidFill>
              </a:rPr>
              <a:t> et </a:t>
            </a:r>
            <a:r>
              <a:rPr lang="en-US" altLang="zh-CN" sz="2400" dirty="0" err="1" smtClean="0">
                <a:solidFill>
                  <a:schemeClr val="bg1"/>
                </a:solidFill>
              </a:rPr>
              <a:t>dolore</a:t>
            </a:r>
            <a:r>
              <a:rPr lang="en-US" altLang="zh-CN" sz="2400" dirty="0" smtClean="0">
                <a:solidFill>
                  <a:schemeClr val="bg1"/>
                </a:solidFill>
              </a:rPr>
              <a:t> magna </a:t>
            </a:r>
            <a:r>
              <a:rPr lang="en-US" altLang="zh-CN" sz="2400" dirty="0" err="1" smtClean="0">
                <a:solidFill>
                  <a:schemeClr val="bg1"/>
                </a:solidFill>
              </a:rPr>
              <a:t>aliqua</a:t>
            </a:r>
            <a:r>
              <a:rPr lang="en-US" altLang="zh-CN" sz="2400" dirty="0" smtClean="0">
                <a:solidFill>
                  <a:schemeClr val="bg1"/>
                </a:solidFill>
              </a:rPr>
              <a:t>. </a:t>
            </a:r>
            <a:r>
              <a:rPr lang="en-US" altLang="zh-CN" sz="2400" dirty="0" err="1" smtClean="0">
                <a:solidFill>
                  <a:schemeClr val="bg1"/>
                </a:solidFill>
              </a:rPr>
              <a:t>Ut</a:t>
            </a:r>
            <a:r>
              <a:rPr lang="en-US" altLang="zh-CN" sz="2400" dirty="0" smtClean="0">
                <a:solidFill>
                  <a:schemeClr val="bg1"/>
                </a:solidFill>
              </a:rPr>
              <a:t> </a:t>
            </a:r>
            <a:r>
              <a:rPr lang="en-US" altLang="zh-CN" sz="2400" dirty="0" err="1" smtClean="0">
                <a:solidFill>
                  <a:schemeClr val="bg1"/>
                </a:solidFill>
              </a:rPr>
              <a:t>enim</a:t>
            </a:r>
            <a:r>
              <a:rPr lang="en-US" altLang="zh-CN" sz="2400" dirty="0" smtClean="0">
                <a:solidFill>
                  <a:schemeClr val="bg1"/>
                </a:solidFill>
              </a:rPr>
              <a:t> ad minim </a:t>
            </a:r>
            <a:r>
              <a:rPr lang="en-US" altLang="zh-CN" sz="2400" dirty="0" err="1" smtClean="0">
                <a:solidFill>
                  <a:schemeClr val="bg1"/>
                </a:solidFill>
              </a:rPr>
              <a:t>veniam</a:t>
            </a:r>
            <a:r>
              <a:rPr lang="en-US" altLang="zh-CN" sz="2400" dirty="0" smtClean="0">
                <a:solidFill>
                  <a:schemeClr val="bg1"/>
                </a:solidFill>
              </a:rPr>
              <a:t>, </a:t>
            </a:r>
            <a:r>
              <a:rPr lang="en-US" altLang="zh-CN" sz="2400" dirty="0" err="1" smtClean="0">
                <a:solidFill>
                  <a:schemeClr val="bg1"/>
                </a:solidFill>
              </a:rPr>
              <a:t>quis</a:t>
            </a:r>
            <a:r>
              <a:rPr lang="en-US" altLang="zh-CN" sz="2400" dirty="0" smtClean="0">
                <a:solidFill>
                  <a:schemeClr val="bg1"/>
                </a:solidFill>
              </a:rPr>
              <a:t> </a:t>
            </a:r>
            <a:r>
              <a:rPr lang="en-US" altLang="zh-CN" sz="2400" dirty="0" err="1" smtClean="0">
                <a:solidFill>
                  <a:schemeClr val="bg1"/>
                </a:solidFill>
              </a:rPr>
              <a:t>nostrud</a:t>
            </a:r>
            <a:r>
              <a:rPr lang="en-US" altLang="zh-CN" sz="2400" dirty="0" smtClean="0">
                <a:solidFill>
                  <a:schemeClr val="bg1"/>
                </a:solidFill>
              </a:rPr>
              <a:t> exercitation </a:t>
            </a:r>
            <a:r>
              <a:rPr lang="en-US" altLang="zh-CN" sz="2400" dirty="0" err="1" smtClean="0">
                <a:solidFill>
                  <a:schemeClr val="bg1"/>
                </a:solidFill>
              </a:rPr>
              <a:t>ullamco</a:t>
            </a:r>
            <a:r>
              <a:rPr lang="en-US" altLang="zh-CN" sz="2400" dirty="0" smtClean="0">
                <a:solidFill>
                  <a:schemeClr val="bg1"/>
                </a:solidFill>
              </a:rPr>
              <a:t> </a:t>
            </a:r>
            <a:r>
              <a:rPr lang="en-US" altLang="zh-CN" sz="2400" dirty="0" err="1" smtClean="0">
                <a:solidFill>
                  <a:schemeClr val="bg1"/>
                </a:solidFill>
              </a:rPr>
              <a:t>laboris</a:t>
            </a:r>
            <a:r>
              <a:rPr lang="en-US" altLang="zh-CN" sz="2400" dirty="0" smtClean="0">
                <a:solidFill>
                  <a:schemeClr val="bg1"/>
                </a:solidFill>
              </a:rPr>
              <a:t> nisi </a:t>
            </a:r>
            <a:r>
              <a:rPr lang="en-US" altLang="zh-CN" sz="2400" dirty="0" err="1" smtClean="0">
                <a:solidFill>
                  <a:schemeClr val="bg1"/>
                </a:solidFill>
              </a:rPr>
              <a:t>ut</a:t>
            </a:r>
            <a:r>
              <a:rPr lang="en-US" altLang="zh-CN" sz="2400" dirty="0" smtClean="0">
                <a:solidFill>
                  <a:schemeClr val="bg1"/>
                </a:solidFill>
              </a:rPr>
              <a:t> </a:t>
            </a:r>
            <a:r>
              <a:rPr lang="en-US" altLang="zh-CN" sz="2400" dirty="0" err="1" smtClean="0">
                <a:solidFill>
                  <a:schemeClr val="bg1"/>
                </a:solidFill>
              </a:rPr>
              <a:t>aliquip</a:t>
            </a:r>
            <a:r>
              <a:rPr lang="en-US" altLang="zh-CN" sz="2400" dirty="0" smtClean="0">
                <a:solidFill>
                  <a:schemeClr val="bg1"/>
                </a:solidFill>
              </a:rPr>
              <a:t> ex </a:t>
            </a:r>
            <a:r>
              <a:rPr lang="en-US" altLang="zh-CN" sz="2400" dirty="0" err="1" smtClean="0">
                <a:solidFill>
                  <a:schemeClr val="bg1"/>
                </a:solidFill>
              </a:rPr>
              <a:t>ea</a:t>
            </a:r>
            <a:r>
              <a:rPr lang="en-US" altLang="zh-CN" sz="2400" dirty="0" smtClean="0">
                <a:solidFill>
                  <a:schemeClr val="bg1"/>
                </a:solidFill>
              </a:rPr>
              <a:t> </a:t>
            </a:r>
            <a:r>
              <a:rPr lang="en-US" altLang="zh-CN" sz="2400" dirty="0" err="1" smtClean="0">
                <a:solidFill>
                  <a:schemeClr val="bg1"/>
                </a:solidFill>
              </a:rPr>
              <a:t>commodo</a:t>
            </a:r>
            <a:r>
              <a:rPr lang="en-US" altLang="zh-CN" sz="2400" dirty="0" smtClean="0">
                <a:solidFill>
                  <a:schemeClr val="bg1"/>
                </a:solidFill>
              </a:rPr>
              <a:t> </a:t>
            </a:r>
            <a:r>
              <a:rPr lang="en-US" altLang="zh-CN" sz="2400" dirty="0" err="1" smtClean="0">
                <a:solidFill>
                  <a:schemeClr val="bg1"/>
                </a:solidFill>
              </a:rPr>
              <a:t>consequat</a:t>
            </a:r>
            <a:r>
              <a:rPr lang="en-US" altLang="zh-CN" sz="2400" dirty="0" smtClean="0">
                <a:solidFill>
                  <a:schemeClr val="bg1"/>
                </a:solidFill>
              </a:rPr>
              <a:t>.</a:t>
            </a:r>
            <a:endParaRPr lang="zh-CN" altLang="en-US" dirty="0">
              <a:solidFill>
                <a:schemeClr val="bg1"/>
              </a:solidFill>
            </a:endParaRPr>
          </a:p>
        </p:txBody>
      </p:sp>
    </p:spTree>
    <p:custDataLst>
      <p:tags r:id="rId1"/>
    </p:custDataLst>
    <p:extLst>
      <p:ext uri="{BB962C8B-B14F-4D97-AF65-F5344CB8AC3E}">
        <p14:creationId xmlns:p14="http://schemas.microsoft.com/office/powerpoint/2010/main" val="2773071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MH_Picture_1"/>
          <p:cNvSpPr>
            <a:spLocks noChangeArrowheads="1"/>
          </p:cNvSpPr>
          <p:nvPr>
            <p:custDataLst>
              <p:tags r:id="rId2"/>
            </p:custDataLst>
          </p:nvPr>
        </p:nvSpPr>
        <p:spPr bwMode="auto">
          <a:xfrm>
            <a:off x="844707" y="3394647"/>
            <a:ext cx="2370038" cy="2487625"/>
          </a:xfrm>
          <a:prstGeom prst="rect">
            <a:avLst/>
          </a:prstGeom>
          <a:blipFill dpi="0" rotWithShape="1">
            <a:blip r:embed="rId14" cstate="print">
              <a:extLst>
                <a:ext uri="{28A0092B-C50C-407E-A947-70E740481C1C}">
                  <a14:useLocalDpi xmlns:a14="http://schemas.microsoft.com/office/drawing/2010/main" val="0"/>
                </a:ext>
              </a:extLst>
            </a:blip>
            <a:srcRect/>
            <a:stretch>
              <a:fillRect l="-2485" r="-54877"/>
            </a:stretch>
          </a:blipFill>
          <a:ln w="22225">
            <a:solidFill>
              <a:srgbClr val="F2F2F2"/>
            </a:solidFill>
            <a:miter lim="800000"/>
          </a:ln>
        </p:spPr>
        <p:txBody>
          <a:bodyPr wrap="square" anchor="ctr">
            <a:norm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endParaRPr lang="zh-CN" altLang="en-US" sz="759">
              <a:solidFill>
                <a:srgbClr val="FFFFFF"/>
              </a:solidFill>
              <a:latin typeface="+mn-lt"/>
              <a:ea typeface="+mn-ea"/>
            </a:endParaRPr>
          </a:p>
        </p:txBody>
      </p:sp>
      <p:sp>
        <p:nvSpPr>
          <p:cNvPr id="3077" name="MH_Other_1"/>
          <p:cNvSpPr/>
          <p:nvPr>
            <p:custDataLst>
              <p:tags r:id="rId3"/>
            </p:custDataLst>
          </p:nvPr>
        </p:nvSpPr>
        <p:spPr bwMode="auto">
          <a:xfrm rot="958896">
            <a:off x="1168725" y="2934750"/>
            <a:ext cx="1716774" cy="880599"/>
          </a:xfrm>
          <a:custGeom>
            <a:avLst/>
            <a:gdLst>
              <a:gd name="T0" fmla="*/ 0 w 1206500"/>
              <a:gd name="T1" fmla="*/ 37 h 1003300"/>
              <a:gd name="T2" fmla="*/ 108615 w 1206500"/>
              <a:gd name="T3" fmla="*/ 0 h 1003300"/>
              <a:gd name="T4" fmla="*/ 103613 w 1206500"/>
              <a:gd name="T5" fmla="*/ 11 h 1003300"/>
              <a:gd name="T6" fmla="*/ 110760 w 1206500"/>
              <a:gd name="T7" fmla="*/ 14 h 1003300"/>
              <a:gd name="T8" fmla="*/ 110044 w 1206500"/>
              <a:gd name="T9" fmla="*/ 20 h 1003300"/>
              <a:gd name="T10" fmla="*/ 118620 w 1206500"/>
              <a:gd name="T11" fmla="*/ 20 h 1003300"/>
              <a:gd name="T12" fmla="*/ 128623 w 1206500"/>
              <a:gd name="T13" fmla="*/ 19 h 1003300"/>
              <a:gd name="T14" fmla="*/ 130053 w 1206500"/>
              <a:gd name="T15" fmla="*/ 29 h 1003300"/>
              <a:gd name="T16" fmla="*/ 117190 w 1206500"/>
              <a:gd name="T17" fmla="*/ 39 h 1003300"/>
              <a:gd name="T18" fmla="*/ 133626 w 1206500"/>
              <a:gd name="T19" fmla="*/ 32 h 1003300"/>
              <a:gd name="T20" fmla="*/ 122192 w 1206500"/>
              <a:gd name="T21" fmla="*/ 44 h 1003300"/>
              <a:gd name="T22" fmla="*/ 135769 w 1206500"/>
              <a:gd name="T23" fmla="*/ 42 h 1003300"/>
              <a:gd name="T24" fmla="*/ 19293 w 1206500"/>
              <a:gd name="T25" fmla="*/ 81 h 1003300"/>
              <a:gd name="T26" fmla="*/ 23581 w 1206500"/>
              <a:gd name="T27" fmla="*/ 76 h 1003300"/>
              <a:gd name="T28" fmla="*/ 32871 w 1206500"/>
              <a:gd name="T29" fmla="*/ 70 h 1003300"/>
              <a:gd name="T30" fmla="*/ 15006 w 1206500"/>
              <a:gd name="T31" fmla="*/ 69 h 1003300"/>
              <a:gd name="T32" fmla="*/ 25009 w 1206500"/>
              <a:gd name="T33" fmla="*/ 62 h 1003300"/>
              <a:gd name="T34" fmla="*/ 11434 w 1206500"/>
              <a:gd name="T35" fmla="*/ 61 h 1003300"/>
              <a:gd name="T36" fmla="*/ 21437 w 1206500"/>
              <a:gd name="T37" fmla="*/ 52 h 1003300"/>
              <a:gd name="T38" fmla="*/ 6432 w 1206500"/>
              <a:gd name="T39" fmla="*/ 50 h 1003300"/>
              <a:gd name="T40" fmla="*/ 6432 w 1206500"/>
              <a:gd name="T41" fmla="*/ 45 h 1003300"/>
              <a:gd name="T42" fmla="*/ 15006 w 1206500"/>
              <a:gd name="T43" fmla="*/ 41 h 1003300"/>
              <a:gd name="T44" fmla="*/ 0 w 1206500"/>
              <a:gd name="T45" fmla="*/ 37 h 10033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6500" h="1003300">
                <a:moveTo>
                  <a:pt x="0" y="463550"/>
                </a:moveTo>
                <a:lnTo>
                  <a:pt x="965200" y="0"/>
                </a:lnTo>
                <a:lnTo>
                  <a:pt x="920750" y="139700"/>
                </a:lnTo>
                <a:lnTo>
                  <a:pt x="984250" y="177800"/>
                </a:lnTo>
                <a:lnTo>
                  <a:pt x="977900" y="254000"/>
                </a:lnTo>
                <a:lnTo>
                  <a:pt x="1054100" y="254000"/>
                </a:lnTo>
                <a:lnTo>
                  <a:pt x="1143000" y="228600"/>
                </a:lnTo>
                <a:lnTo>
                  <a:pt x="1155700" y="361950"/>
                </a:lnTo>
                <a:lnTo>
                  <a:pt x="1041400" y="482600"/>
                </a:lnTo>
                <a:lnTo>
                  <a:pt x="1187450" y="400050"/>
                </a:lnTo>
                <a:lnTo>
                  <a:pt x="1085850" y="552450"/>
                </a:lnTo>
                <a:lnTo>
                  <a:pt x="1206500" y="520700"/>
                </a:lnTo>
                <a:lnTo>
                  <a:pt x="171450" y="1003300"/>
                </a:lnTo>
                <a:lnTo>
                  <a:pt x="209550" y="946150"/>
                </a:lnTo>
                <a:lnTo>
                  <a:pt x="292100" y="876300"/>
                </a:lnTo>
                <a:lnTo>
                  <a:pt x="133350" y="863600"/>
                </a:lnTo>
                <a:lnTo>
                  <a:pt x="222250" y="774700"/>
                </a:lnTo>
                <a:lnTo>
                  <a:pt x="101600" y="762000"/>
                </a:lnTo>
                <a:lnTo>
                  <a:pt x="190500" y="647700"/>
                </a:lnTo>
                <a:lnTo>
                  <a:pt x="57150" y="615950"/>
                </a:lnTo>
                <a:lnTo>
                  <a:pt x="57150" y="565150"/>
                </a:lnTo>
                <a:lnTo>
                  <a:pt x="133350" y="514350"/>
                </a:lnTo>
                <a:lnTo>
                  <a:pt x="0" y="463550"/>
                </a:lnTo>
                <a:close/>
              </a:path>
            </a:pathLst>
          </a:custGeom>
          <a:solidFill>
            <a:srgbClr val="F8F8F8">
              <a:alpha val="34000"/>
            </a:srgbClr>
          </a:solidFill>
          <a:ln>
            <a:noFill/>
          </a:ln>
        </p:spPr>
        <p:txBody>
          <a:bodyPr wrap="square" anchor="ctr">
            <a:normAutofit/>
          </a:bodyPr>
          <a:lstStyle/>
          <a:p>
            <a:endParaRPr lang="zh-CN" altLang="en-US" sz="759"/>
          </a:p>
        </p:txBody>
      </p:sp>
      <p:grpSp>
        <p:nvGrpSpPr>
          <p:cNvPr id="3" name="组合 2"/>
          <p:cNvGrpSpPr/>
          <p:nvPr>
            <p:custDataLst>
              <p:tags r:id="rId4"/>
            </p:custDataLst>
          </p:nvPr>
        </p:nvGrpSpPr>
        <p:grpSpPr>
          <a:xfrm>
            <a:off x="1338082" y="814838"/>
            <a:ext cx="4632013" cy="2954360"/>
            <a:chOff x="4885574" y="691544"/>
            <a:chExt cx="3242304" cy="2067985"/>
          </a:xfrm>
        </p:grpSpPr>
        <p:sp>
          <p:nvSpPr>
            <p:cNvPr id="3076" name="MH_Picture_3"/>
            <p:cNvSpPr>
              <a:spLocks noChangeArrowheads="1"/>
            </p:cNvSpPr>
            <p:nvPr>
              <p:custDataLst>
                <p:tags r:id="rId10"/>
              </p:custDataLst>
            </p:nvPr>
          </p:nvSpPr>
          <p:spPr bwMode="auto">
            <a:xfrm>
              <a:off x="6468905" y="691544"/>
              <a:ext cx="1658973" cy="1755799"/>
            </a:xfrm>
            <a:prstGeom prst="rect">
              <a:avLst/>
            </a:prstGeom>
            <a:blipFill dpi="0" rotWithShape="1">
              <a:blip r:embed="rId15" cstate="print">
                <a:extLst>
                  <a:ext uri="{28A0092B-C50C-407E-A947-70E740481C1C}">
                    <a14:useLocalDpi xmlns:a14="http://schemas.microsoft.com/office/drawing/2010/main" val="0"/>
                  </a:ext>
                </a:extLst>
              </a:blip>
              <a:srcRect/>
              <a:stretch>
                <a:fillRect l="-2372" r="-56302"/>
              </a:stretch>
            </a:blipFill>
            <a:ln w="22225">
              <a:solidFill>
                <a:srgbClr val="F2F2F2"/>
              </a:solidFill>
              <a:miter lim="800000"/>
            </a:ln>
          </p:spPr>
          <p:txBody>
            <a:bodyPr wrap="square" anchor="ctr">
              <a:norm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endParaRPr lang="zh-CN" altLang="en-US" sz="759">
                <a:solidFill>
                  <a:srgbClr val="FFFFFF"/>
                </a:solidFill>
                <a:latin typeface="+mn-lt"/>
                <a:ea typeface="+mn-ea"/>
              </a:endParaRPr>
            </a:p>
          </p:txBody>
        </p:sp>
        <p:sp>
          <p:nvSpPr>
            <p:cNvPr id="3079" name="MH_Other_3"/>
            <p:cNvSpPr/>
            <p:nvPr>
              <p:custDataLst>
                <p:tags r:id="rId11"/>
              </p:custDataLst>
            </p:nvPr>
          </p:nvSpPr>
          <p:spPr bwMode="auto">
            <a:xfrm rot="1011055">
              <a:off x="4885574" y="2247420"/>
              <a:ext cx="1001624" cy="512109"/>
            </a:xfrm>
            <a:custGeom>
              <a:avLst/>
              <a:gdLst>
                <a:gd name="T0" fmla="*/ 0 w 1206500"/>
                <a:gd name="T1" fmla="*/ 6598 h 1003300"/>
                <a:gd name="T2" fmla="*/ 20260801 w 1206500"/>
                <a:gd name="T3" fmla="*/ 0 h 1003300"/>
                <a:gd name="T4" fmla="*/ 19327730 w 1206500"/>
                <a:gd name="T5" fmla="*/ 1989 h 1003300"/>
                <a:gd name="T6" fmla="*/ 20660668 w 1206500"/>
                <a:gd name="T7" fmla="*/ 2531 h 1003300"/>
                <a:gd name="T8" fmla="*/ 20527384 w 1206500"/>
                <a:gd name="T9" fmla="*/ 3616 h 1003300"/>
                <a:gd name="T10" fmla="*/ 22126920 w 1206500"/>
                <a:gd name="T11" fmla="*/ 3616 h 1003300"/>
                <a:gd name="T12" fmla="*/ 23993049 w 1206500"/>
                <a:gd name="T13" fmla="*/ 3254 h 1003300"/>
                <a:gd name="T14" fmla="*/ 24259621 w 1206500"/>
                <a:gd name="T15" fmla="*/ 5152 h 1003300"/>
                <a:gd name="T16" fmla="*/ 21860337 w 1206500"/>
                <a:gd name="T17" fmla="*/ 6870 h 1003300"/>
                <a:gd name="T18" fmla="*/ 24926103 w 1206500"/>
                <a:gd name="T19" fmla="*/ 5695 h 1003300"/>
                <a:gd name="T20" fmla="*/ 22793393 w 1206500"/>
                <a:gd name="T21" fmla="*/ 7865 h 1003300"/>
                <a:gd name="T22" fmla="*/ 25325995 w 1206500"/>
                <a:gd name="T23" fmla="*/ 7413 h 1003300"/>
                <a:gd name="T24" fmla="*/ 3598957 w 1206500"/>
                <a:gd name="T25" fmla="*/ 14282 h 1003300"/>
                <a:gd name="T26" fmla="*/ 4398735 w 1206500"/>
                <a:gd name="T27" fmla="*/ 13468 h 1003300"/>
                <a:gd name="T28" fmla="*/ 6131553 w 1206500"/>
                <a:gd name="T29" fmla="*/ 12473 h 1003300"/>
                <a:gd name="T30" fmla="*/ 2799200 w 1206500"/>
                <a:gd name="T31" fmla="*/ 12293 h 1003300"/>
                <a:gd name="T32" fmla="*/ 4665303 w 1206500"/>
                <a:gd name="T33" fmla="*/ 11028 h 1003300"/>
                <a:gd name="T34" fmla="*/ 2132699 w 1206500"/>
                <a:gd name="T35" fmla="*/ 10846 h 1003300"/>
                <a:gd name="T36" fmla="*/ 3998822 w 1206500"/>
                <a:gd name="T37" fmla="*/ 9219 h 1003300"/>
                <a:gd name="T38" fmla="*/ 1199652 w 1206500"/>
                <a:gd name="T39" fmla="*/ 8768 h 1003300"/>
                <a:gd name="T40" fmla="*/ 1199652 w 1206500"/>
                <a:gd name="T41" fmla="*/ 8045 h 1003300"/>
                <a:gd name="T42" fmla="*/ 2799200 w 1206500"/>
                <a:gd name="T43" fmla="*/ 7322 h 1003300"/>
                <a:gd name="T44" fmla="*/ 0 w 1206500"/>
                <a:gd name="T45" fmla="*/ 6598 h 10033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6500" h="1003300">
                  <a:moveTo>
                    <a:pt x="0" y="463550"/>
                  </a:moveTo>
                  <a:lnTo>
                    <a:pt x="965200" y="0"/>
                  </a:lnTo>
                  <a:lnTo>
                    <a:pt x="920750" y="139700"/>
                  </a:lnTo>
                  <a:lnTo>
                    <a:pt x="984250" y="177800"/>
                  </a:lnTo>
                  <a:lnTo>
                    <a:pt x="977900" y="254000"/>
                  </a:lnTo>
                  <a:lnTo>
                    <a:pt x="1054100" y="254000"/>
                  </a:lnTo>
                  <a:lnTo>
                    <a:pt x="1143000" y="228600"/>
                  </a:lnTo>
                  <a:lnTo>
                    <a:pt x="1155700" y="361950"/>
                  </a:lnTo>
                  <a:lnTo>
                    <a:pt x="1041400" y="482600"/>
                  </a:lnTo>
                  <a:lnTo>
                    <a:pt x="1187450" y="400050"/>
                  </a:lnTo>
                  <a:lnTo>
                    <a:pt x="1085850" y="552450"/>
                  </a:lnTo>
                  <a:lnTo>
                    <a:pt x="1206500" y="520700"/>
                  </a:lnTo>
                  <a:lnTo>
                    <a:pt x="171450" y="1003300"/>
                  </a:lnTo>
                  <a:lnTo>
                    <a:pt x="209550" y="946150"/>
                  </a:lnTo>
                  <a:lnTo>
                    <a:pt x="292100" y="876300"/>
                  </a:lnTo>
                  <a:lnTo>
                    <a:pt x="133350" y="863600"/>
                  </a:lnTo>
                  <a:lnTo>
                    <a:pt x="222250" y="774700"/>
                  </a:lnTo>
                  <a:lnTo>
                    <a:pt x="101600" y="762000"/>
                  </a:lnTo>
                  <a:lnTo>
                    <a:pt x="190500" y="647700"/>
                  </a:lnTo>
                  <a:lnTo>
                    <a:pt x="57150" y="615950"/>
                  </a:lnTo>
                  <a:lnTo>
                    <a:pt x="57150" y="565150"/>
                  </a:lnTo>
                  <a:lnTo>
                    <a:pt x="133350" y="514350"/>
                  </a:lnTo>
                  <a:lnTo>
                    <a:pt x="0" y="463550"/>
                  </a:lnTo>
                  <a:close/>
                </a:path>
              </a:pathLst>
            </a:custGeom>
            <a:solidFill>
              <a:srgbClr val="F8F8F8">
                <a:alpha val="34000"/>
              </a:srgbClr>
            </a:solidFill>
            <a:ln>
              <a:noFill/>
            </a:ln>
          </p:spPr>
          <p:txBody>
            <a:bodyPr wrap="square" anchor="ctr">
              <a:normAutofit/>
            </a:bodyPr>
            <a:lstStyle/>
            <a:p>
              <a:endParaRPr lang="zh-CN" altLang="en-US" sz="759"/>
            </a:p>
          </p:txBody>
        </p:sp>
      </p:grpSp>
      <p:sp>
        <p:nvSpPr>
          <p:cNvPr id="3074" name="MH_Picture_2"/>
          <p:cNvSpPr>
            <a:spLocks noChangeArrowheads="1"/>
          </p:cNvSpPr>
          <p:nvPr>
            <p:custDataLst>
              <p:tags r:id="rId5"/>
            </p:custDataLst>
          </p:nvPr>
        </p:nvSpPr>
        <p:spPr bwMode="auto">
          <a:xfrm>
            <a:off x="6408087" y="814839"/>
            <a:ext cx="5207077" cy="5067433"/>
          </a:xfrm>
          <a:prstGeom prst="rect">
            <a:avLst/>
          </a:prstGeom>
          <a:blipFill dpi="0" rotWithShape="1">
            <a:blip r:embed="rId16" cstate="print">
              <a:extLst>
                <a:ext uri="{28A0092B-C50C-407E-A947-70E740481C1C}">
                  <a14:useLocalDpi xmlns:a14="http://schemas.microsoft.com/office/drawing/2010/main" val="0"/>
                </a:ext>
              </a:extLst>
            </a:blip>
            <a:srcRect/>
            <a:stretch>
              <a:fillRect t="-27028" b="-27028"/>
            </a:stretch>
          </a:blipFill>
          <a:ln w="38100">
            <a:solidFill>
              <a:srgbClr val="F2F2F2"/>
            </a:solidFill>
            <a:miter lim="800000"/>
          </a:ln>
        </p:spPr>
        <p:txBody>
          <a:bodyPr wrap="square" anchor="ctr">
            <a:normAutofit/>
          </a:bodyPr>
          <a:lstStyle>
            <a:lvl1pPr>
              <a:lnSpc>
                <a:spcPct val="90000"/>
              </a:lnSpc>
              <a:spcBef>
                <a:spcPts val="750"/>
              </a:spcBef>
              <a:buFont typeface="Arial" pitchFamily="34" charset="0"/>
              <a:buChar char="•"/>
              <a:defRPr sz="2100">
                <a:solidFill>
                  <a:schemeClr val="tx1"/>
                </a:solidFill>
                <a:latin typeface="Calibri" pitchFamily="34" charset="0"/>
                <a:ea typeface="宋体" pitchFamily="2" charset="-122"/>
              </a:defRPr>
            </a:lvl1pPr>
            <a:lvl2pPr marL="742950" indent="-285750">
              <a:lnSpc>
                <a:spcPct val="90000"/>
              </a:lnSpc>
              <a:spcBef>
                <a:spcPts val="375"/>
              </a:spcBef>
              <a:buFont typeface="Arial" pitchFamily="34" charset="0"/>
              <a:buChar char="•"/>
              <a:defRPr>
                <a:solidFill>
                  <a:schemeClr val="tx1"/>
                </a:solidFill>
                <a:latin typeface="Calibri" pitchFamily="34" charset="0"/>
                <a:ea typeface="宋体" pitchFamily="2" charset="-122"/>
              </a:defRPr>
            </a:lvl2pPr>
            <a:lvl3pPr marL="1143000" indent="-228600">
              <a:lnSpc>
                <a:spcPct val="90000"/>
              </a:lnSpc>
              <a:spcBef>
                <a:spcPts val="375"/>
              </a:spcBef>
              <a:buFont typeface="Arial" pitchFamily="34" charset="0"/>
              <a:buChar char="•"/>
              <a:defRPr sz="1500">
                <a:solidFill>
                  <a:schemeClr val="tx1"/>
                </a:solidFill>
                <a:latin typeface="Calibri" pitchFamily="34" charset="0"/>
                <a:ea typeface="宋体" pitchFamily="2" charset="-122"/>
              </a:defRPr>
            </a:lvl3pPr>
            <a:lvl4pPr marL="16002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4pPr>
            <a:lvl5pPr marL="2057400" indent="-228600">
              <a:lnSpc>
                <a:spcPct val="90000"/>
              </a:lnSpc>
              <a:spcBef>
                <a:spcPts val="375"/>
              </a:spcBef>
              <a:buFont typeface="Arial" pitchFamily="34" charset="0"/>
              <a:buChar char="•"/>
              <a:defRPr sz="1300">
                <a:solidFill>
                  <a:schemeClr val="tx1"/>
                </a:solidFill>
                <a:latin typeface="Calibri" pitchFamily="34" charset="0"/>
                <a:ea typeface="宋体" pitchFamily="2" charset="-122"/>
              </a:defRPr>
            </a:lvl5pPr>
            <a:lvl6pPr marL="25146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6pPr>
            <a:lvl7pPr marL="29718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7pPr>
            <a:lvl8pPr marL="34290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8pPr>
            <a:lvl9pPr marL="3886200" indent="-228600" eaLnBrk="0" fontAlgn="base" hangingPunct="0">
              <a:lnSpc>
                <a:spcPct val="90000"/>
              </a:lnSpc>
              <a:spcBef>
                <a:spcPts val="375"/>
              </a:spcBef>
              <a:spcAft>
                <a:spcPct val="0"/>
              </a:spcAft>
              <a:buFont typeface="Arial" pitchFamily="34" charset="0"/>
              <a:buChar char="•"/>
              <a:defRPr sz="1300">
                <a:solidFill>
                  <a:schemeClr val="tx1"/>
                </a:solidFill>
                <a:latin typeface="Calibri" pitchFamily="34" charset="0"/>
                <a:ea typeface="宋体" pitchFamily="2" charset="-122"/>
              </a:defRPr>
            </a:lvl9pPr>
          </a:lstStyle>
          <a:p>
            <a:pPr algn="ctr" eaLnBrk="1" hangingPunct="1">
              <a:spcBef>
                <a:spcPct val="0"/>
              </a:spcBef>
              <a:buFont typeface="Arial" pitchFamily="34" charset="0"/>
              <a:buNone/>
            </a:pPr>
            <a:endParaRPr lang="zh-CN" altLang="en-US" sz="759">
              <a:solidFill>
                <a:srgbClr val="FFFFFF"/>
              </a:solidFill>
              <a:latin typeface="+mn-lt"/>
              <a:ea typeface="+mn-ea"/>
            </a:endParaRPr>
          </a:p>
        </p:txBody>
      </p:sp>
      <p:sp>
        <p:nvSpPr>
          <p:cNvPr id="3078" name="MH_Other_2"/>
          <p:cNvSpPr/>
          <p:nvPr>
            <p:custDataLst>
              <p:tags r:id="rId6"/>
            </p:custDataLst>
          </p:nvPr>
        </p:nvSpPr>
        <p:spPr bwMode="auto">
          <a:xfrm rot="8852783">
            <a:off x="2580672" y="436254"/>
            <a:ext cx="2038767" cy="1042656"/>
          </a:xfrm>
          <a:custGeom>
            <a:avLst/>
            <a:gdLst>
              <a:gd name="T0" fmla="*/ 0 w 1206500"/>
              <a:gd name="T1" fmla="*/ 35 h 1003300"/>
              <a:gd name="T2" fmla="*/ 108616 w 1206500"/>
              <a:gd name="T3" fmla="*/ 0 h 1003300"/>
              <a:gd name="T4" fmla="*/ 103615 w 1206500"/>
              <a:gd name="T5" fmla="*/ 11 h 1003300"/>
              <a:gd name="T6" fmla="*/ 110761 w 1206500"/>
              <a:gd name="T7" fmla="*/ 14 h 1003300"/>
              <a:gd name="T8" fmla="*/ 110046 w 1206500"/>
              <a:gd name="T9" fmla="*/ 20 h 1003300"/>
              <a:gd name="T10" fmla="*/ 118621 w 1206500"/>
              <a:gd name="T11" fmla="*/ 20 h 1003300"/>
              <a:gd name="T12" fmla="*/ 128626 w 1206500"/>
              <a:gd name="T13" fmla="*/ 18 h 1003300"/>
              <a:gd name="T14" fmla="*/ 130055 w 1206500"/>
              <a:gd name="T15" fmla="*/ 28 h 1003300"/>
              <a:gd name="T16" fmla="*/ 117191 w 1206500"/>
              <a:gd name="T17" fmla="*/ 37 h 1003300"/>
              <a:gd name="T18" fmla="*/ 133628 w 1206500"/>
              <a:gd name="T19" fmla="*/ 30 h 1003300"/>
              <a:gd name="T20" fmla="*/ 122194 w 1206500"/>
              <a:gd name="T21" fmla="*/ 43 h 1003300"/>
              <a:gd name="T22" fmla="*/ 135772 w 1206500"/>
              <a:gd name="T23" fmla="*/ 40 h 1003300"/>
              <a:gd name="T24" fmla="*/ 19294 w 1206500"/>
              <a:gd name="T25" fmla="*/ 77 h 1003300"/>
              <a:gd name="T26" fmla="*/ 23581 w 1206500"/>
              <a:gd name="T27" fmla="*/ 73 h 1003300"/>
              <a:gd name="T28" fmla="*/ 32871 w 1206500"/>
              <a:gd name="T29" fmla="*/ 68 h 1003300"/>
              <a:gd name="T30" fmla="*/ 15006 w 1206500"/>
              <a:gd name="T31" fmla="*/ 66 h 1003300"/>
              <a:gd name="T32" fmla="*/ 25010 w 1206500"/>
              <a:gd name="T33" fmla="*/ 60 h 1003300"/>
              <a:gd name="T34" fmla="*/ 11434 w 1206500"/>
              <a:gd name="T35" fmla="*/ 58 h 1003300"/>
              <a:gd name="T36" fmla="*/ 21437 w 1206500"/>
              <a:gd name="T37" fmla="*/ 49 h 1003300"/>
              <a:gd name="T38" fmla="*/ 6432 w 1206500"/>
              <a:gd name="T39" fmla="*/ 47 h 1003300"/>
              <a:gd name="T40" fmla="*/ 6432 w 1206500"/>
              <a:gd name="T41" fmla="*/ 43 h 1003300"/>
              <a:gd name="T42" fmla="*/ 15006 w 1206500"/>
              <a:gd name="T43" fmla="*/ 39 h 1003300"/>
              <a:gd name="T44" fmla="*/ 0 w 1206500"/>
              <a:gd name="T45" fmla="*/ 35 h 10033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6500" h="1003300">
                <a:moveTo>
                  <a:pt x="0" y="463550"/>
                </a:moveTo>
                <a:lnTo>
                  <a:pt x="965200" y="0"/>
                </a:lnTo>
                <a:lnTo>
                  <a:pt x="920750" y="139700"/>
                </a:lnTo>
                <a:lnTo>
                  <a:pt x="984250" y="177800"/>
                </a:lnTo>
                <a:lnTo>
                  <a:pt x="977900" y="254000"/>
                </a:lnTo>
                <a:lnTo>
                  <a:pt x="1054100" y="254000"/>
                </a:lnTo>
                <a:lnTo>
                  <a:pt x="1143000" y="228600"/>
                </a:lnTo>
                <a:lnTo>
                  <a:pt x="1155700" y="361950"/>
                </a:lnTo>
                <a:lnTo>
                  <a:pt x="1041400" y="482600"/>
                </a:lnTo>
                <a:lnTo>
                  <a:pt x="1187450" y="400050"/>
                </a:lnTo>
                <a:lnTo>
                  <a:pt x="1085850" y="552450"/>
                </a:lnTo>
                <a:lnTo>
                  <a:pt x="1206500" y="520700"/>
                </a:lnTo>
                <a:lnTo>
                  <a:pt x="171450" y="1003300"/>
                </a:lnTo>
                <a:lnTo>
                  <a:pt x="209550" y="946150"/>
                </a:lnTo>
                <a:lnTo>
                  <a:pt x="292100" y="876300"/>
                </a:lnTo>
                <a:lnTo>
                  <a:pt x="133350" y="863600"/>
                </a:lnTo>
                <a:lnTo>
                  <a:pt x="222250" y="774700"/>
                </a:lnTo>
                <a:lnTo>
                  <a:pt x="101600" y="762000"/>
                </a:lnTo>
                <a:lnTo>
                  <a:pt x="190500" y="647700"/>
                </a:lnTo>
                <a:lnTo>
                  <a:pt x="57150" y="615950"/>
                </a:lnTo>
                <a:lnTo>
                  <a:pt x="57150" y="565150"/>
                </a:lnTo>
                <a:lnTo>
                  <a:pt x="133350" y="514350"/>
                </a:lnTo>
                <a:lnTo>
                  <a:pt x="0" y="463550"/>
                </a:lnTo>
                <a:close/>
              </a:path>
            </a:pathLst>
          </a:custGeom>
          <a:solidFill>
            <a:srgbClr val="F8F8F8">
              <a:alpha val="34000"/>
            </a:srgbClr>
          </a:solidFill>
          <a:ln>
            <a:noFill/>
          </a:ln>
        </p:spPr>
        <p:txBody>
          <a:bodyPr wrap="square" anchor="ctr">
            <a:normAutofit/>
          </a:bodyPr>
          <a:lstStyle/>
          <a:p>
            <a:endParaRPr lang="zh-CN" altLang="en-US" sz="759"/>
          </a:p>
        </p:txBody>
      </p:sp>
      <p:sp>
        <p:nvSpPr>
          <p:cNvPr id="3080" name="MH_Other_6"/>
          <p:cNvSpPr/>
          <p:nvPr>
            <p:custDataLst>
              <p:tags r:id="rId7"/>
            </p:custDataLst>
          </p:nvPr>
        </p:nvSpPr>
        <p:spPr bwMode="auto">
          <a:xfrm rot="8852783">
            <a:off x="7694654" y="5360944"/>
            <a:ext cx="2038767" cy="1042656"/>
          </a:xfrm>
          <a:custGeom>
            <a:avLst/>
            <a:gdLst>
              <a:gd name="T0" fmla="*/ 0 w 1206500"/>
              <a:gd name="T1" fmla="*/ 35 h 1003300"/>
              <a:gd name="T2" fmla="*/ 108616 w 1206500"/>
              <a:gd name="T3" fmla="*/ 0 h 1003300"/>
              <a:gd name="T4" fmla="*/ 103615 w 1206500"/>
              <a:gd name="T5" fmla="*/ 11 h 1003300"/>
              <a:gd name="T6" fmla="*/ 110761 w 1206500"/>
              <a:gd name="T7" fmla="*/ 14 h 1003300"/>
              <a:gd name="T8" fmla="*/ 110046 w 1206500"/>
              <a:gd name="T9" fmla="*/ 20 h 1003300"/>
              <a:gd name="T10" fmla="*/ 118621 w 1206500"/>
              <a:gd name="T11" fmla="*/ 20 h 1003300"/>
              <a:gd name="T12" fmla="*/ 128626 w 1206500"/>
              <a:gd name="T13" fmla="*/ 18 h 1003300"/>
              <a:gd name="T14" fmla="*/ 130055 w 1206500"/>
              <a:gd name="T15" fmla="*/ 28 h 1003300"/>
              <a:gd name="T16" fmla="*/ 117191 w 1206500"/>
              <a:gd name="T17" fmla="*/ 37 h 1003300"/>
              <a:gd name="T18" fmla="*/ 133628 w 1206500"/>
              <a:gd name="T19" fmla="*/ 30 h 1003300"/>
              <a:gd name="T20" fmla="*/ 122194 w 1206500"/>
              <a:gd name="T21" fmla="*/ 43 h 1003300"/>
              <a:gd name="T22" fmla="*/ 135772 w 1206500"/>
              <a:gd name="T23" fmla="*/ 40 h 1003300"/>
              <a:gd name="T24" fmla="*/ 19294 w 1206500"/>
              <a:gd name="T25" fmla="*/ 77 h 1003300"/>
              <a:gd name="T26" fmla="*/ 23581 w 1206500"/>
              <a:gd name="T27" fmla="*/ 73 h 1003300"/>
              <a:gd name="T28" fmla="*/ 32871 w 1206500"/>
              <a:gd name="T29" fmla="*/ 68 h 1003300"/>
              <a:gd name="T30" fmla="*/ 15006 w 1206500"/>
              <a:gd name="T31" fmla="*/ 66 h 1003300"/>
              <a:gd name="T32" fmla="*/ 25010 w 1206500"/>
              <a:gd name="T33" fmla="*/ 60 h 1003300"/>
              <a:gd name="T34" fmla="*/ 11434 w 1206500"/>
              <a:gd name="T35" fmla="*/ 58 h 1003300"/>
              <a:gd name="T36" fmla="*/ 21437 w 1206500"/>
              <a:gd name="T37" fmla="*/ 49 h 1003300"/>
              <a:gd name="T38" fmla="*/ 6432 w 1206500"/>
              <a:gd name="T39" fmla="*/ 47 h 1003300"/>
              <a:gd name="T40" fmla="*/ 6432 w 1206500"/>
              <a:gd name="T41" fmla="*/ 43 h 1003300"/>
              <a:gd name="T42" fmla="*/ 15006 w 1206500"/>
              <a:gd name="T43" fmla="*/ 39 h 1003300"/>
              <a:gd name="T44" fmla="*/ 0 w 1206500"/>
              <a:gd name="T45" fmla="*/ 35 h 10033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6500" h="1003300">
                <a:moveTo>
                  <a:pt x="0" y="463550"/>
                </a:moveTo>
                <a:lnTo>
                  <a:pt x="965200" y="0"/>
                </a:lnTo>
                <a:lnTo>
                  <a:pt x="920750" y="139700"/>
                </a:lnTo>
                <a:lnTo>
                  <a:pt x="984250" y="177800"/>
                </a:lnTo>
                <a:lnTo>
                  <a:pt x="977900" y="254000"/>
                </a:lnTo>
                <a:lnTo>
                  <a:pt x="1054100" y="254000"/>
                </a:lnTo>
                <a:lnTo>
                  <a:pt x="1143000" y="228600"/>
                </a:lnTo>
                <a:lnTo>
                  <a:pt x="1155700" y="361950"/>
                </a:lnTo>
                <a:lnTo>
                  <a:pt x="1041400" y="482600"/>
                </a:lnTo>
                <a:lnTo>
                  <a:pt x="1187450" y="400050"/>
                </a:lnTo>
                <a:lnTo>
                  <a:pt x="1085850" y="552450"/>
                </a:lnTo>
                <a:lnTo>
                  <a:pt x="1206500" y="520700"/>
                </a:lnTo>
                <a:lnTo>
                  <a:pt x="171450" y="1003300"/>
                </a:lnTo>
                <a:lnTo>
                  <a:pt x="209550" y="946150"/>
                </a:lnTo>
                <a:lnTo>
                  <a:pt x="292100" y="876300"/>
                </a:lnTo>
                <a:lnTo>
                  <a:pt x="133350" y="863600"/>
                </a:lnTo>
                <a:lnTo>
                  <a:pt x="222250" y="774700"/>
                </a:lnTo>
                <a:lnTo>
                  <a:pt x="101600" y="762000"/>
                </a:lnTo>
                <a:lnTo>
                  <a:pt x="190500" y="647700"/>
                </a:lnTo>
                <a:lnTo>
                  <a:pt x="57150" y="615950"/>
                </a:lnTo>
                <a:lnTo>
                  <a:pt x="57150" y="565150"/>
                </a:lnTo>
                <a:lnTo>
                  <a:pt x="133350" y="514350"/>
                </a:lnTo>
                <a:lnTo>
                  <a:pt x="0" y="463550"/>
                </a:lnTo>
                <a:close/>
              </a:path>
            </a:pathLst>
          </a:custGeom>
          <a:solidFill>
            <a:srgbClr val="F8F8F8">
              <a:alpha val="34000"/>
            </a:srgbClr>
          </a:solidFill>
          <a:ln>
            <a:noFill/>
          </a:ln>
        </p:spPr>
        <p:txBody>
          <a:bodyPr wrap="square" anchor="ctr">
            <a:normAutofit/>
          </a:bodyPr>
          <a:lstStyle/>
          <a:p>
            <a:endParaRPr lang="zh-CN" altLang="en-US" sz="759"/>
          </a:p>
        </p:txBody>
      </p:sp>
      <p:sp>
        <p:nvSpPr>
          <p:cNvPr id="12" name="矩形 11"/>
          <p:cNvSpPr/>
          <p:nvPr>
            <p:custDataLst>
              <p:tags r:id="rId8"/>
            </p:custDataLst>
          </p:nvPr>
        </p:nvSpPr>
        <p:spPr>
          <a:xfrm>
            <a:off x="560010" y="814837"/>
            <a:ext cx="2890702" cy="2288155"/>
          </a:xfrm>
          <a:prstGeom prst="rect">
            <a:avLst/>
          </a:prstGeom>
        </p:spPr>
        <p:txBody>
          <a:bodyPr wrap="square" lIns="0" tIns="0" rIns="0" bIns="0" anchor="ctr" anchorCtr="0">
            <a:normAutofit/>
          </a:bodyPr>
          <a:lstStyle/>
          <a:p>
            <a:pPr algn="ctr"/>
            <a:r>
              <a:rPr lang="en-US" altLang="zh-CN" sz="4000" b="1" dirty="0">
                <a:solidFill>
                  <a:schemeClr val="accent1"/>
                </a:solidFill>
                <a:latin typeface="+mj-lt"/>
                <a:ea typeface="+mj-ea"/>
                <a:cs typeface="+mj-cs"/>
              </a:rPr>
              <a:t>LOREM IPSUM DOLOR</a:t>
            </a:r>
            <a:endParaRPr lang="zh-CN" altLang="en-US" sz="4000" b="1" dirty="0">
              <a:solidFill>
                <a:schemeClr val="accent1"/>
              </a:solidFill>
              <a:latin typeface="+mj-lt"/>
              <a:ea typeface="+mj-ea"/>
              <a:cs typeface="+mj-cs"/>
            </a:endParaRPr>
          </a:p>
        </p:txBody>
      </p:sp>
      <p:sp>
        <p:nvSpPr>
          <p:cNvPr id="15" name="矩形 14"/>
          <p:cNvSpPr/>
          <p:nvPr>
            <p:custDataLst>
              <p:tags r:id="rId9"/>
            </p:custDataLst>
          </p:nvPr>
        </p:nvSpPr>
        <p:spPr>
          <a:xfrm>
            <a:off x="3450712" y="3562350"/>
            <a:ext cx="2586971" cy="2319921"/>
          </a:xfrm>
          <a:prstGeom prst="rect">
            <a:avLst/>
          </a:prstGeom>
        </p:spPr>
        <p:txBody>
          <a:bodyPr wrap="square" anchor="ctr" anchorCtr="0">
            <a:normAutofit/>
          </a:bodyPr>
          <a:lstStyle/>
          <a:p>
            <a:pPr algn="ctr">
              <a:lnSpc>
                <a:spcPct val="130000"/>
              </a:lnSpc>
            </a:pPr>
            <a:r>
              <a:rPr lang="en-US" altLang="zh-CN" dirty="0" smtClean="0">
                <a:solidFill>
                  <a:schemeClr val="bg1"/>
                </a:solidFill>
              </a:rPr>
              <a:t>Lorem ipsum dolor sit </a:t>
            </a:r>
            <a:r>
              <a:rPr lang="en-US" altLang="zh-CN" dirty="0" err="1" smtClean="0">
                <a:solidFill>
                  <a:schemeClr val="bg1"/>
                </a:solidFill>
              </a:rPr>
              <a:t>amet</a:t>
            </a:r>
            <a:r>
              <a:rPr lang="en-US" altLang="zh-CN" dirty="0" smtClean="0">
                <a:solidFill>
                  <a:schemeClr val="bg1"/>
                </a:solidFill>
              </a:rPr>
              <a:t>, </a:t>
            </a:r>
            <a:r>
              <a:rPr lang="en-US" altLang="zh-CN" dirty="0" err="1" smtClean="0">
                <a:solidFill>
                  <a:schemeClr val="bg1"/>
                </a:solidFill>
              </a:rPr>
              <a:t>consectetur</a:t>
            </a:r>
            <a:r>
              <a:rPr lang="en-US" altLang="zh-CN" dirty="0" smtClean="0">
                <a:solidFill>
                  <a:schemeClr val="bg1"/>
                </a:solidFill>
              </a:rPr>
              <a:t> </a:t>
            </a:r>
            <a:r>
              <a:rPr lang="en-US" altLang="zh-CN" dirty="0" err="1" smtClean="0">
                <a:solidFill>
                  <a:schemeClr val="bg1"/>
                </a:solidFill>
              </a:rPr>
              <a:t>adipisicing</a:t>
            </a:r>
            <a:r>
              <a:rPr lang="en-US" altLang="zh-CN" dirty="0" smtClean="0">
                <a:solidFill>
                  <a:schemeClr val="bg1"/>
                </a:solidFill>
              </a:rPr>
              <a:t> </a:t>
            </a:r>
            <a:r>
              <a:rPr lang="en-US" altLang="zh-CN" dirty="0" err="1" smtClean="0">
                <a:solidFill>
                  <a:schemeClr val="bg1"/>
                </a:solidFill>
              </a:rPr>
              <a:t>elit.Lorem</a:t>
            </a:r>
            <a:r>
              <a:rPr lang="en-US" altLang="zh-CN" dirty="0" smtClean="0">
                <a:solidFill>
                  <a:schemeClr val="bg1"/>
                </a:solidFill>
              </a:rPr>
              <a:t> ipsum dolor sit a</a:t>
            </a:r>
            <a:endParaRPr lang="zh-CN" altLang="en-US" dirty="0">
              <a:solidFill>
                <a:schemeClr val="bg1"/>
              </a:solidFill>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none">
            <a:normAutofit/>
          </a:bodyPr>
          <a:lstStyle/>
          <a:p>
            <a:r>
              <a:rPr lang="en-US" altLang="zh-CN" dirty="0" smtClean="0"/>
              <a:t>LOREM IPSUM DOLOR</a:t>
            </a:r>
            <a:endParaRPr lang="zh-CN" altLang="en-US" dirty="0"/>
          </a:p>
        </p:txBody>
      </p:sp>
      <p:sp>
        <p:nvSpPr>
          <p:cNvPr id="4" name="内容占位符 3"/>
          <p:cNvSpPr>
            <a:spLocks noGrp="1"/>
          </p:cNvSpPr>
          <p:nvPr>
            <p:ph idx="1"/>
            <p:custDataLst>
              <p:tags r:id="rId3"/>
            </p:custDataLst>
          </p:nvPr>
        </p:nvSpPr>
        <p:spPr/>
        <p:txBody>
          <a:bodyPr wrap="square">
            <a:normAutofit/>
          </a:bodyPr>
          <a:lstStyle/>
          <a:p>
            <a:r>
              <a:rPr lang="en-US" altLang="zh-CN" dirty="0" smtClean="0"/>
              <a:t>Lorem ipsum dolor sit </a:t>
            </a:r>
            <a:r>
              <a:rPr lang="en-US" altLang="zh-CN" dirty="0" err="1" smtClean="0"/>
              <a:t>amet</a:t>
            </a:r>
            <a:r>
              <a:rPr lang="en-US" altLang="zh-CN" dirty="0" smtClean="0"/>
              <a:t>, </a:t>
            </a:r>
            <a:r>
              <a:rPr lang="en-US" altLang="zh-CN" dirty="0" err="1" smtClean="0"/>
              <a:t>consectetur</a:t>
            </a:r>
            <a:r>
              <a:rPr lang="en-US" altLang="zh-CN" dirty="0" smtClean="0"/>
              <a:t> </a:t>
            </a:r>
            <a:r>
              <a:rPr lang="en-US" altLang="zh-CN" dirty="0" err="1" smtClean="0"/>
              <a:t>adipisicing</a:t>
            </a:r>
            <a:r>
              <a:rPr lang="en-US" altLang="zh-CN" dirty="0" smtClean="0"/>
              <a:t> </a:t>
            </a:r>
            <a:r>
              <a:rPr lang="en-US" altLang="zh-CN" dirty="0" err="1" smtClean="0"/>
              <a:t>elit</a:t>
            </a:r>
            <a:r>
              <a:rPr lang="en-US" altLang="zh-CN" dirty="0" smtClean="0"/>
              <a:t>, </a:t>
            </a:r>
            <a:r>
              <a:rPr lang="en-US" altLang="zh-CN" dirty="0" err="1" smtClean="0"/>
              <a:t>sed</a:t>
            </a:r>
            <a:r>
              <a:rPr lang="en-US" altLang="zh-CN" dirty="0" smtClean="0"/>
              <a:t> do </a:t>
            </a:r>
            <a:r>
              <a:rPr lang="en-US" altLang="zh-CN" dirty="0" err="1" smtClean="0"/>
              <a:t>eiusmod</a:t>
            </a:r>
            <a:r>
              <a:rPr lang="en-US" altLang="zh-CN" dirty="0" smtClean="0"/>
              <a:t> </a:t>
            </a:r>
            <a:r>
              <a:rPr lang="en-US" altLang="zh-CN" dirty="0" err="1" smtClean="0"/>
              <a:t>tempor</a:t>
            </a:r>
            <a:r>
              <a:rPr lang="en-US" altLang="zh-CN" dirty="0" smtClean="0"/>
              <a:t> </a:t>
            </a:r>
            <a:r>
              <a:rPr lang="en-US" altLang="zh-CN" dirty="0" err="1" smtClean="0"/>
              <a:t>incididunt</a:t>
            </a:r>
            <a:r>
              <a:rPr lang="en-US" altLang="zh-CN" dirty="0" smtClean="0"/>
              <a:t> </a:t>
            </a:r>
            <a:r>
              <a:rPr lang="en-US" altLang="zh-CN" dirty="0" err="1" smtClean="0"/>
              <a:t>ut</a:t>
            </a:r>
            <a:r>
              <a:rPr lang="en-US" altLang="zh-CN" dirty="0" smtClean="0"/>
              <a:t> </a:t>
            </a:r>
            <a:r>
              <a:rPr lang="en-US" altLang="zh-CN" dirty="0" err="1" smtClean="0"/>
              <a:t>labore</a:t>
            </a:r>
            <a:r>
              <a:rPr lang="en-US" altLang="zh-CN" dirty="0" smtClean="0"/>
              <a:t> et </a:t>
            </a:r>
            <a:r>
              <a:rPr lang="en-US" altLang="zh-CN" dirty="0" err="1" smtClean="0"/>
              <a:t>dolore</a:t>
            </a:r>
            <a:r>
              <a:rPr lang="en-US" altLang="zh-CN" dirty="0" smtClean="0"/>
              <a:t> magna </a:t>
            </a:r>
            <a:r>
              <a:rPr lang="en-US" altLang="zh-CN" dirty="0" err="1" smtClean="0"/>
              <a:t>aliqua</a:t>
            </a:r>
            <a:r>
              <a:rPr lang="en-US" altLang="zh-CN" dirty="0" smtClean="0"/>
              <a:t>. </a:t>
            </a:r>
            <a:r>
              <a:rPr lang="en-US" altLang="zh-CN" dirty="0" err="1" smtClean="0"/>
              <a:t>Ut</a:t>
            </a:r>
            <a:r>
              <a:rPr lang="en-US" altLang="zh-CN" dirty="0" smtClean="0"/>
              <a:t> </a:t>
            </a:r>
            <a:r>
              <a:rPr lang="en-US" altLang="zh-CN" dirty="0" err="1" smtClean="0"/>
              <a:t>enim</a:t>
            </a:r>
            <a:r>
              <a:rPr lang="en-US" altLang="zh-CN" dirty="0" smtClean="0"/>
              <a:t> ad minim </a:t>
            </a:r>
            <a:r>
              <a:rPr lang="en-US" altLang="zh-CN" dirty="0" err="1" smtClean="0"/>
              <a:t>veniam</a:t>
            </a:r>
            <a:r>
              <a:rPr lang="en-US" altLang="zh-CN" dirty="0" smtClean="0"/>
              <a:t>, </a:t>
            </a:r>
            <a:r>
              <a:rPr lang="en-US" altLang="zh-CN" dirty="0" err="1" smtClean="0"/>
              <a:t>quis</a:t>
            </a:r>
            <a:r>
              <a:rPr lang="en-US" altLang="zh-CN" dirty="0" smtClean="0"/>
              <a:t> </a:t>
            </a:r>
            <a:r>
              <a:rPr lang="en-US" altLang="zh-CN" dirty="0" err="1" smtClean="0"/>
              <a:t>nostrud</a:t>
            </a:r>
            <a:r>
              <a:rPr lang="en-US" altLang="zh-CN" dirty="0" smtClean="0"/>
              <a:t> exercitation </a:t>
            </a:r>
            <a:r>
              <a:rPr lang="en-US" altLang="zh-CN" dirty="0" err="1" smtClean="0"/>
              <a:t>ullamco</a:t>
            </a:r>
            <a:r>
              <a:rPr lang="en-US" altLang="zh-CN" dirty="0" smtClean="0"/>
              <a:t> </a:t>
            </a:r>
            <a:r>
              <a:rPr lang="en-US" altLang="zh-CN" dirty="0" err="1" smtClean="0"/>
              <a:t>laboris</a:t>
            </a:r>
            <a:r>
              <a:rPr lang="en-US" altLang="zh-CN" dirty="0" smtClean="0"/>
              <a:t> nisi </a:t>
            </a:r>
            <a:r>
              <a:rPr lang="en-US" altLang="zh-CN" dirty="0" err="1" smtClean="0"/>
              <a:t>ut</a:t>
            </a:r>
            <a:r>
              <a:rPr lang="en-US" altLang="zh-CN" dirty="0" smtClean="0"/>
              <a:t> </a:t>
            </a:r>
            <a:r>
              <a:rPr lang="en-US" altLang="zh-CN" dirty="0" err="1" smtClean="0"/>
              <a:t>aliquip</a:t>
            </a:r>
            <a:r>
              <a:rPr lang="en-US" altLang="zh-CN" dirty="0" smtClean="0"/>
              <a:t> ex </a:t>
            </a:r>
            <a:r>
              <a:rPr lang="en-US" altLang="zh-CN" dirty="0" err="1" smtClean="0"/>
              <a:t>ea</a:t>
            </a:r>
            <a:r>
              <a:rPr lang="en-US" altLang="zh-CN" dirty="0" smtClean="0"/>
              <a:t> </a:t>
            </a:r>
            <a:r>
              <a:rPr lang="en-US" altLang="zh-CN" dirty="0" err="1" smtClean="0"/>
              <a:t>commodo</a:t>
            </a:r>
            <a:r>
              <a:rPr lang="en-US" altLang="zh-CN" dirty="0" smtClean="0"/>
              <a:t> </a:t>
            </a:r>
            <a:r>
              <a:rPr lang="en-US" altLang="zh-CN" dirty="0" err="1" smtClean="0"/>
              <a:t>consequat</a:t>
            </a:r>
            <a:r>
              <a:rPr lang="en-US" altLang="zh-CN" dirty="0" smtClean="0"/>
              <a:t>.</a:t>
            </a:r>
            <a:endParaRPr lang="zh-CN" altLang="en-US" dirty="0"/>
          </a:p>
        </p:txBody>
      </p:sp>
      <p:sp>
        <p:nvSpPr>
          <p:cNvPr id="6" name="L 形 5"/>
          <p:cNvSpPr/>
          <p:nvPr>
            <p:custDataLst>
              <p:tags r:id="rId4"/>
            </p:custDataLst>
          </p:nvPr>
        </p:nvSpPr>
        <p:spPr>
          <a:xfrm rot="5400000">
            <a:off x="1069766" y="1825625"/>
            <a:ext cx="445667" cy="445667"/>
          </a:xfrm>
          <a:prstGeom prst="corner">
            <a:avLst>
              <a:gd name="adj1" fmla="val 12549"/>
              <a:gd name="adj2"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zh-CN" altLang="en-US" sz="1321"/>
          </a:p>
        </p:txBody>
      </p:sp>
      <p:sp>
        <p:nvSpPr>
          <p:cNvPr id="7" name="L 形 6"/>
          <p:cNvSpPr/>
          <p:nvPr>
            <p:custDataLst>
              <p:tags r:id="rId5"/>
            </p:custDataLst>
          </p:nvPr>
        </p:nvSpPr>
        <p:spPr>
          <a:xfrm rot="16200000">
            <a:off x="10717632" y="5731296"/>
            <a:ext cx="445667" cy="445667"/>
          </a:xfrm>
          <a:prstGeom prst="corner">
            <a:avLst>
              <a:gd name="adj1" fmla="val 12549"/>
              <a:gd name="adj2"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zh-CN" altLang="en-US" sz="1321"/>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custDataLst>
              <p:tags r:id="rId2"/>
            </p:custDataLst>
          </p:nvPr>
        </p:nvSpPr>
        <p:spPr/>
        <p:txBody>
          <a:bodyPr>
            <a:normAutofit/>
          </a:bodyPr>
          <a:lstStyle/>
          <a:p>
            <a:r>
              <a:rPr lang="en-US" altLang="zh-CN" dirty="0" smtClean="0"/>
              <a:t>Lorem ipsum dolor sit </a:t>
            </a:r>
            <a:r>
              <a:rPr lang="en-US" altLang="zh-CN" dirty="0" err="1" smtClean="0"/>
              <a:t>amet</a:t>
            </a:r>
            <a:r>
              <a:rPr lang="en-US" altLang="zh-CN" dirty="0" smtClean="0"/>
              <a:t>, </a:t>
            </a:r>
            <a:r>
              <a:rPr lang="en-US" altLang="zh-CN" dirty="0" err="1" smtClean="0"/>
              <a:t>consectetur</a:t>
            </a:r>
            <a:r>
              <a:rPr lang="en-US" altLang="zh-CN" dirty="0" smtClean="0"/>
              <a:t> </a:t>
            </a:r>
            <a:r>
              <a:rPr lang="en-US" altLang="zh-CN" dirty="0" err="1" smtClean="0"/>
              <a:t>adipisicing</a:t>
            </a:r>
            <a:r>
              <a:rPr lang="en-US" altLang="zh-CN" dirty="0" smtClean="0"/>
              <a:t> </a:t>
            </a:r>
            <a:r>
              <a:rPr lang="en-US" altLang="zh-CN" dirty="0" err="1" smtClean="0"/>
              <a:t>elit.Lorem</a:t>
            </a:r>
            <a:r>
              <a:rPr lang="en-US" altLang="zh-CN" dirty="0" smtClean="0"/>
              <a:t> ipsum dolor sit </a:t>
            </a:r>
            <a:r>
              <a:rPr lang="en-US" altLang="zh-CN" dirty="0" err="1" smtClean="0"/>
              <a:t>amet</a:t>
            </a:r>
            <a:r>
              <a:rPr lang="en-US" altLang="zh-CN" dirty="0" smtClean="0"/>
              <a:t>, </a:t>
            </a:r>
            <a:r>
              <a:rPr lang="en-US" altLang="zh-CN" dirty="0" err="1" smtClean="0"/>
              <a:t>consectetur</a:t>
            </a:r>
            <a:r>
              <a:rPr lang="en-US" altLang="zh-CN" dirty="0" smtClean="0"/>
              <a:t> </a:t>
            </a:r>
            <a:r>
              <a:rPr lang="en-US" altLang="zh-CN" dirty="0" err="1" smtClean="0"/>
              <a:t>adipisicing</a:t>
            </a:r>
            <a:r>
              <a:rPr lang="en-US" altLang="zh-CN" dirty="0" smtClean="0"/>
              <a:t> </a:t>
            </a:r>
            <a:r>
              <a:rPr lang="en-US" altLang="zh-CN" dirty="0" err="1" smtClean="0"/>
              <a:t>elit</a:t>
            </a:r>
            <a:r>
              <a:rPr lang="en-US" altLang="zh-CN" dirty="0" smtClean="0"/>
              <a:t>.</a:t>
            </a:r>
            <a:endParaRPr lang="zh-CN" altLang="en-US" dirty="0"/>
          </a:p>
        </p:txBody>
      </p:sp>
      <p:sp>
        <p:nvSpPr>
          <p:cNvPr id="5" name="内容占位符 4"/>
          <p:cNvSpPr>
            <a:spLocks noGrp="1"/>
          </p:cNvSpPr>
          <p:nvPr>
            <p:ph sz="half" idx="2"/>
            <p:custDataLst>
              <p:tags r:id="rId3"/>
            </p:custDataLst>
          </p:nvPr>
        </p:nvSpPr>
        <p:spPr/>
        <p:txBody>
          <a:bodyPr>
            <a:normAutofit/>
          </a:bodyPr>
          <a:lstStyle/>
          <a:p>
            <a:r>
              <a:rPr lang="en-US" altLang="zh-CN" dirty="0" err="1" smtClean="0"/>
              <a:t>Lorem</a:t>
            </a:r>
            <a:r>
              <a:rPr lang="en-US" altLang="zh-CN" dirty="0" smtClean="0"/>
              <a:t> </a:t>
            </a:r>
            <a:r>
              <a:rPr lang="en-US" altLang="zh-CN" dirty="0" err="1" smtClean="0"/>
              <a:t>ipsum</a:t>
            </a:r>
            <a:r>
              <a:rPr lang="en-US" altLang="zh-CN" dirty="0" smtClean="0"/>
              <a:t> dolor sit </a:t>
            </a:r>
            <a:r>
              <a:rPr lang="en-US" altLang="zh-CN" dirty="0" err="1" smtClean="0"/>
              <a:t>amet</a:t>
            </a:r>
            <a:r>
              <a:rPr lang="en-US" altLang="zh-CN" dirty="0" smtClean="0"/>
              <a:t>, </a:t>
            </a:r>
            <a:r>
              <a:rPr lang="en-US" altLang="zh-CN" dirty="0" err="1" smtClean="0"/>
              <a:t>consectetur</a:t>
            </a:r>
            <a:r>
              <a:rPr lang="en-US" altLang="zh-CN" dirty="0" smtClean="0"/>
              <a:t> </a:t>
            </a:r>
            <a:r>
              <a:rPr lang="en-US" altLang="zh-CN" dirty="0" err="1" smtClean="0"/>
              <a:t>adipisicing</a:t>
            </a:r>
            <a:r>
              <a:rPr lang="en-US" altLang="zh-CN" dirty="0" smtClean="0"/>
              <a:t> </a:t>
            </a:r>
            <a:r>
              <a:rPr lang="en-US" altLang="zh-CN" dirty="0" err="1" smtClean="0"/>
              <a:t>elit.Lorem</a:t>
            </a:r>
            <a:r>
              <a:rPr lang="en-US" altLang="zh-CN" dirty="0" smtClean="0"/>
              <a:t> </a:t>
            </a:r>
            <a:r>
              <a:rPr lang="en-US" altLang="zh-CN" dirty="0" err="1" smtClean="0"/>
              <a:t>ipsum</a:t>
            </a:r>
            <a:r>
              <a:rPr lang="en-US" altLang="zh-CN" dirty="0" smtClean="0"/>
              <a:t> dolor sit </a:t>
            </a:r>
            <a:r>
              <a:rPr lang="en-US" altLang="zh-CN" dirty="0" err="1" smtClean="0"/>
              <a:t>amet</a:t>
            </a:r>
            <a:r>
              <a:rPr lang="en-US" altLang="zh-CN" dirty="0" smtClean="0"/>
              <a:t>, </a:t>
            </a:r>
            <a:r>
              <a:rPr lang="en-US" altLang="zh-CN" dirty="0" err="1" smtClean="0"/>
              <a:t>consectetur</a:t>
            </a:r>
            <a:r>
              <a:rPr lang="en-US" altLang="zh-CN" dirty="0" smtClean="0"/>
              <a:t> </a:t>
            </a:r>
            <a:r>
              <a:rPr lang="en-US" altLang="zh-CN" dirty="0" err="1" smtClean="0"/>
              <a:t>adipisicing</a:t>
            </a:r>
            <a:r>
              <a:rPr lang="en-US" altLang="zh-CN" dirty="0" smtClean="0"/>
              <a:t> </a:t>
            </a:r>
            <a:r>
              <a:rPr lang="en-US" altLang="zh-CN" dirty="0" err="1" smtClean="0"/>
              <a:t>elit</a:t>
            </a:r>
            <a:r>
              <a:rPr lang="en-US" altLang="zh-CN" dirty="0" smtClean="0"/>
              <a:t>.</a:t>
            </a:r>
            <a:endParaRPr lang="zh-CN" altLang="en-US" dirty="0"/>
          </a:p>
        </p:txBody>
      </p:sp>
      <p:sp>
        <p:nvSpPr>
          <p:cNvPr id="2" name="标题 1"/>
          <p:cNvSpPr>
            <a:spLocks noGrp="1"/>
          </p:cNvSpPr>
          <p:nvPr>
            <p:ph type="title"/>
            <p:custDataLst>
              <p:tags r:id="rId4"/>
            </p:custDataLst>
          </p:nvPr>
        </p:nvSpPr>
        <p:spPr/>
        <p:txBody>
          <a:bodyPr>
            <a:normAutofit/>
          </a:bodyPr>
          <a:lstStyle/>
          <a:p>
            <a:r>
              <a:rPr lang="en-US" altLang="zh-CN" smtClean="0"/>
              <a:t>LOREM IPSUM DOLOR</a:t>
            </a:r>
            <a:endParaRPr lang="zh-CN" altLang="en-US" dirty="0"/>
          </a:p>
        </p:txBody>
      </p:sp>
      <p:sp>
        <p:nvSpPr>
          <p:cNvPr id="17" name="L 形 16"/>
          <p:cNvSpPr/>
          <p:nvPr userDrawn="1">
            <p:custDataLst>
              <p:tags r:id="rId5"/>
            </p:custDataLst>
          </p:nvPr>
        </p:nvSpPr>
        <p:spPr>
          <a:xfrm rot="5400000">
            <a:off x="1069766" y="1825625"/>
            <a:ext cx="445667" cy="445667"/>
          </a:xfrm>
          <a:prstGeom prst="corner">
            <a:avLst>
              <a:gd name="adj1" fmla="val 12549"/>
              <a:gd name="adj2"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zh-CN" altLang="en-US" sz="1321"/>
          </a:p>
        </p:txBody>
      </p:sp>
      <p:sp>
        <p:nvSpPr>
          <p:cNvPr id="18" name="L 形 17"/>
          <p:cNvSpPr/>
          <p:nvPr userDrawn="1">
            <p:custDataLst>
              <p:tags r:id="rId6"/>
            </p:custDataLst>
          </p:nvPr>
        </p:nvSpPr>
        <p:spPr>
          <a:xfrm rot="16200000">
            <a:off x="5574133" y="5731296"/>
            <a:ext cx="445667" cy="445667"/>
          </a:xfrm>
          <a:prstGeom prst="corner">
            <a:avLst>
              <a:gd name="adj1" fmla="val 12549"/>
              <a:gd name="adj2"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zh-CN" altLang="en-US" sz="1321"/>
          </a:p>
        </p:txBody>
      </p:sp>
      <p:sp>
        <p:nvSpPr>
          <p:cNvPr id="20" name="L 形 19"/>
          <p:cNvSpPr/>
          <p:nvPr userDrawn="1">
            <p:custDataLst>
              <p:tags r:id="rId7"/>
            </p:custDataLst>
          </p:nvPr>
        </p:nvSpPr>
        <p:spPr>
          <a:xfrm rot="5400000">
            <a:off x="6403766" y="1825625"/>
            <a:ext cx="445667" cy="445667"/>
          </a:xfrm>
          <a:prstGeom prst="corner">
            <a:avLst>
              <a:gd name="adj1" fmla="val 12549"/>
              <a:gd name="adj2"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zh-CN" altLang="en-US" sz="1321"/>
          </a:p>
        </p:txBody>
      </p:sp>
      <p:sp>
        <p:nvSpPr>
          <p:cNvPr id="21" name="L 形 20"/>
          <p:cNvSpPr/>
          <p:nvPr userDrawn="1">
            <p:custDataLst>
              <p:tags r:id="rId8"/>
            </p:custDataLst>
          </p:nvPr>
        </p:nvSpPr>
        <p:spPr>
          <a:xfrm rot="16200000">
            <a:off x="10908133" y="5731296"/>
            <a:ext cx="445667" cy="445667"/>
          </a:xfrm>
          <a:prstGeom prst="corner">
            <a:avLst>
              <a:gd name="adj1" fmla="val 12549"/>
              <a:gd name="adj2"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zh-CN" altLang="en-US" sz="1321"/>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526246" y="1621676"/>
            <a:ext cx="9112999" cy="1098087"/>
          </a:xfrm>
          <a:prstGeom prst="rect">
            <a:avLst/>
          </a:prstGeom>
        </p:spPr>
        <p:txBody>
          <a:bodyPr vert="horz" wrap="square" lIns="91440" tIns="45720" rIns="91440" bIns="45720" rtlCol="0" anchor="ctr" anchorCtr="0">
            <a:normAutofit fontScale="92500" lnSpcReduction="20000"/>
          </a:bodyPr>
          <a:lstStyle>
            <a:lvl1pPr marL="228600" indent="-228600">
              <a:lnSpc>
                <a:spcPct val="90000"/>
              </a:lnSpc>
              <a:spcBef>
                <a:spcPts val="1000"/>
              </a:spcBef>
              <a:buFont typeface="Arial" panose="020B0604020202020204" pitchFamily="34" charset="0"/>
              <a:buChar char="•"/>
              <a:defRPr sz="2400">
                <a:solidFill>
                  <a:schemeClr val="bg1"/>
                </a:solidFill>
              </a:defRPr>
            </a:lvl1pPr>
            <a:lvl2pPr marL="685800" indent="-228600">
              <a:lnSpc>
                <a:spcPct val="90000"/>
              </a:lnSpc>
              <a:spcBef>
                <a:spcPts val="500"/>
              </a:spcBef>
              <a:buFont typeface="Arial" panose="020B0604020202020204" pitchFamily="34" charset="0"/>
              <a:buChar char="•"/>
              <a:defRPr sz="2000">
                <a:solidFill>
                  <a:schemeClr val="bg1"/>
                </a:solidFill>
              </a:defRPr>
            </a:lvl2pPr>
            <a:lvl3pPr marL="1143000" indent="-228600">
              <a:lnSpc>
                <a:spcPct val="90000"/>
              </a:lnSpc>
              <a:spcBef>
                <a:spcPts val="500"/>
              </a:spcBef>
              <a:buFont typeface="Arial" panose="020B0604020202020204" pitchFamily="34" charset="0"/>
              <a:buChar char="•"/>
              <a:defRPr>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
        <p:nvSpPr>
          <p:cNvPr id="6" name="文本框 5"/>
          <p:cNvSpPr txBox="1"/>
          <p:nvPr>
            <p:custDataLst>
              <p:tags r:id="rId3"/>
            </p:custDataLst>
          </p:nvPr>
        </p:nvSpPr>
        <p:spPr>
          <a:xfrm>
            <a:off x="5579117" y="1716928"/>
            <a:ext cx="3488400" cy="3067200"/>
          </a:xfrm>
          <a:prstGeom prst="rect">
            <a:avLst/>
          </a:prstGeom>
        </p:spPr>
        <p:txBody>
          <a:bodyPr vert="horz" rtlCol="0">
            <a:spAutoFit/>
          </a:bodyPr>
          <a:lstStyle/>
          <a:p>
            <a:endParaRPr lang="zh-CN" altLang="en-US"/>
          </a:p>
        </p:txBody>
      </p:sp>
      <p:pic>
        <p:nvPicPr>
          <p:cNvPr id="2" name="图片 1"/>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4339138" y="3076238"/>
            <a:ext cx="3487214" cy="3066554"/>
          </a:xfrm>
          <a:prstGeom prst="rect">
            <a:avLst/>
          </a:prstGeom>
        </p:spPr>
      </p:pic>
      <p:sp>
        <p:nvSpPr>
          <p:cNvPr id="7" name="文本框 6"/>
          <p:cNvSpPr txBox="1"/>
          <p:nvPr>
            <p:custDataLst>
              <p:tags r:id="rId5"/>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2"/>
            </p:custDataLst>
          </p:nvPr>
        </p:nvGrpSpPr>
        <p:grpSpPr>
          <a:xfrm>
            <a:off x="3053468" y="1909347"/>
            <a:ext cx="6113023" cy="3144741"/>
            <a:chOff x="4203784" y="1715456"/>
            <a:chExt cx="3513230" cy="1807322"/>
          </a:xfrm>
        </p:grpSpPr>
        <p:sp>
          <p:nvSpPr>
            <p:cNvPr id="2051" name="MH_Picture_2"/>
            <p:cNvSpPr/>
            <p:nvPr>
              <p:custDataLst>
                <p:tags r:id="rId5"/>
              </p:custDataLst>
            </p:nvPr>
          </p:nvSpPr>
          <p:spPr bwMode="auto">
            <a:xfrm>
              <a:off x="5908622" y="1715456"/>
              <a:ext cx="1808392" cy="1807322"/>
            </a:xfrm>
            <a:custGeom>
              <a:avLst/>
              <a:gdLst>
                <a:gd name="T0" fmla="*/ 2147483646 w 2102"/>
                <a:gd name="T1" fmla="*/ 2147483646 h 2102"/>
                <a:gd name="T2" fmla="*/ 2147483646 w 2102"/>
                <a:gd name="T3" fmla="*/ 2147483646 h 2102"/>
                <a:gd name="T4" fmla="*/ 0 w 2102"/>
                <a:gd name="T5" fmla="*/ 2147483646 h 2102"/>
                <a:gd name="T6" fmla="*/ 2147483646 w 2102"/>
                <a:gd name="T7" fmla="*/ 0 h 2102"/>
                <a:gd name="T8" fmla="*/ 2147483646 w 2102"/>
                <a:gd name="T9" fmla="*/ 2147483646 h 2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2" h="2102">
                  <a:moveTo>
                    <a:pt x="2102" y="2053"/>
                  </a:moveTo>
                  <a:lnTo>
                    <a:pt x="51" y="2102"/>
                  </a:lnTo>
                  <a:lnTo>
                    <a:pt x="0" y="51"/>
                  </a:lnTo>
                  <a:lnTo>
                    <a:pt x="2053" y="0"/>
                  </a:lnTo>
                  <a:lnTo>
                    <a:pt x="2102" y="2053"/>
                  </a:lnTo>
                  <a:close/>
                </a:path>
              </a:pathLst>
            </a:custGeom>
            <a:blipFill dpi="0" rotWithShape="1">
              <a:blip r:embed="rId9" cstate="print">
                <a:extLst>
                  <a:ext uri="{28A0092B-C50C-407E-A947-70E740481C1C}">
                    <a14:useLocalDpi xmlns:a14="http://schemas.microsoft.com/office/drawing/2010/main" val="0"/>
                  </a:ext>
                </a:extLst>
              </a:blip>
              <a:srcRect/>
              <a:stretch>
                <a:fillRect t="-29" b="-29"/>
              </a:stretch>
            </a:blipFill>
            <a:ln w="38100">
              <a:solidFill>
                <a:srgbClr val="DDDDDD"/>
              </a:solidFill>
              <a:round/>
            </a:ln>
          </p:spPr>
          <p:txBody>
            <a:bodyPr wrap="square">
              <a:normAutofit/>
            </a:bodyPr>
            <a:lstStyle/>
            <a:p>
              <a:endParaRPr lang="zh-CN" altLang="en-US" sz="759"/>
            </a:p>
          </p:txBody>
        </p:sp>
        <p:sp>
          <p:nvSpPr>
            <p:cNvPr id="2053" name="MH_Picture_1"/>
            <p:cNvSpPr/>
            <p:nvPr>
              <p:custDataLst>
                <p:tags r:id="rId6"/>
              </p:custDataLst>
            </p:nvPr>
          </p:nvSpPr>
          <p:spPr bwMode="auto">
            <a:xfrm rot="1235638">
              <a:off x="4203784" y="1759807"/>
              <a:ext cx="1640416" cy="1641515"/>
            </a:xfrm>
            <a:custGeom>
              <a:avLst/>
              <a:gdLst>
                <a:gd name="T0" fmla="*/ 0 w 2947556"/>
                <a:gd name="T1" fmla="*/ 12617 h 2947868"/>
                <a:gd name="T2" fmla="*/ 253532 w 2947556"/>
                <a:gd name="T3" fmla="*/ 0 h 2947868"/>
                <a:gd name="T4" fmla="*/ 265909 w 2947556"/>
                <a:gd name="T5" fmla="*/ 254853 h 2947868"/>
                <a:gd name="T6" fmla="*/ 12517 w 2947556"/>
                <a:gd name="T7" fmla="*/ 267441 h 29478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47556" h="2947868">
                  <a:moveTo>
                    <a:pt x="0" y="139065"/>
                  </a:moveTo>
                  <a:lnTo>
                    <a:pt x="2810359" y="0"/>
                  </a:lnTo>
                  <a:lnTo>
                    <a:pt x="2947556" y="2809115"/>
                  </a:lnTo>
                  <a:lnTo>
                    <a:pt x="138753" y="2947868"/>
                  </a:lnTo>
                  <a:lnTo>
                    <a:pt x="0" y="139065"/>
                  </a:lnTo>
                  <a:close/>
                </a:path>
              </a:pathLst>
            </a:custGeom>
            <a:blipFill dpi="0" rotWithShape="1">
              <a:blip r:embed="rId10" cstate="print">
                <a:extLst>
                  <a:ext uri="{28A0092B-C50C-407E-A947-70E740481C1C}">
                    <a14:useLocalDpi xmlns:a14="http://schemas.microsoft.com/office/drawing/2010/main" val="0"/>
                  </a:ext>
                </a:extLst>
              </a:blip>
              <a:srcRect/>
              <a:stretch>
                <a:fillRect l="-34" r="-34"/>
              </a:stretch>
            </a:blipFill>
            <a:ln w="38100">
              <a:solidFill>
                <a:srgbClr val="DDDDDD"/>
              </a:solidFill>
              <a:round/>
            </a:ln>
          </p:spPr>
          <p:txBody>
            <a:bodyPr wrap="square">
              <a:normAutofit/>
            </a:bodyPr>
            <a:lstStyle/>
            <a:p>
              <a:endParaRPr lang="zh-CN" altLang="en-US" sz="759"/>
            </a:p>
          </p:txBody>
        </p:sp>
      </p:grpSp>
      <p:sp>
        <p:nvSpPr>
          <p:cNvPr id="3" name="文本框 2"/>
          <p:cNvSpPr txBox="1"/>
          <p:nvPr>
            <p:custDataLst>
              <p:tags r:id="rId3"/>
            </p:custDataLst>
          </p:nvPr>
        </p:nvSpPr>
        <p:spPr>
          <a:xfrm>
            <a:off x="1559456" y="5656265"/>
            <a:ext cx="9085539" cy="807883"/>
          </a:xfrm>
          <a:prstGeom prst="rect">
            <a:avLst/>
          </a:prstGeom>
        </p:spPr>
        <p:txBody>
          <a:bodyPr wrap="square" anchor="t" anchorCtr="0">
            <a:normAutofit/>
          </a:bodyPr>
          <a:lstStyle>
            <a:defPPr>
              <a:defRPr lang="zh-CN"/>
            </a:defPPr>
            <a:lvl1pPr>
              <a:lnSpc>
                <a:spcPct val="130000"/>
              </a:lnSpc>
              <a:defRPr>
                <a:solidFill>
                  <a:srgbClr val="F9F9F9"/>
                </a:solidFill>
              </a:defRPr>
            </a:lvl1pPr>
          </a:lstStyle>
          <a:p>
            <a:pPr algn="ctr"/>
            <a:r>
              <a:rPr lang="en-US" altLang="zh-CN" dirty="0" err="1">
                <a:solidFill>
                  <a:schemeClr val="bg1"/>
                </a:solidFill>
              </a:rPr>
              <a:t>Lorem</a:t>
            </a:r>
            <a:r>
              <a:rPr lang="en-US" altLang="zh-CN" dirty="0">
                <a:solidFill>
                  <a:schemeClr val="bg1"/>
                </a:solidFill>
              </a:rPr>
              <a:t> </a:t>
            </a:r>
            <a:r>
              <a:rPr lang="en-US" altLang="zh-CN" dirty="0" err="1">
                <a:solidFill>
                  <a:schemeClr val="bg1"/>
                </a:solidFill>
              </a:rPr>
              <a:t>ipsum</a:t>
            </a:r>
            <a:r>
              <a:rPr lang="en-US" altLang="zh-CN" dirty="0">
                <a:solidFill>
                  <a:schemeClr val="bg1"/>
                </a:solidFill>
              </a:rPr>
              <a:t> dolor sit </a:t>
            </a:r>
            <a:r>
              <a:rPr lang="en-US" altLang="zh-CN" dirty="0" err="1">
                <a:solidFill>
                  <a:schemeClr val="bg1"/>
                </a:solidFill>
              </a:rPr>
              <a:t>amet</a:t>
            </a:r>
            <a:r>
              <a:rPr lang="en-US" altLang="zh-CN" dirty="0">
                <a:solidFill>
                  <a:schemeClr val="bg1"/>
                </a:solidFill>
              </a:rPr>
              <a:t>, </a:t>
            </a:r>
            <a:r>
              <a:rPr lang="en-US" altLang="zh-CN" dirty="0" err="1">
                <a:solidFill>
                  <a:schemeClr val="bg1"/>
                </a:solidFill>
              </a:rPr>
              <a:t>consectetur</a:t>
            </a:r>
            <a:r>
              <a:rPr lang="en-US" altLang="zh-CN" dirty="0">
                <a:solidFill>
                  <a:schemeClr val="bg1"/>
                </a:solidFill>
              </a:rPr>
              <a:t> </a:t>
            </a:r>
            <a:r>
              <a:rPr lang="en-US" altLang="zh-CN" dirty="0" err="1">
                <a:solidFill>
                  <a:schemeClr val="bg1"/>
                </a:solidFill>
              </a:rPr>
              <a:t>adipisicing</a:t>
            </a:r>
            <a:r>
              <a:rPr lang="en-US" altLang="zh-CN" dirty="0">
                <a:solidFill>
                  <a:schemeClr val="bg1"/>
                </a:solidFill>
              </a:rPr>
              <a:t> </a:t>
            </a:r>
            <a:r>
              <a:rPr lang="en-US" altLang="zh-CN" dirty="0" err="1">
                <a:solidFill>
                  <a:schemeClr val="bg1"/>
                </a:solidFill>
              </a:rPr>
              <a:t>elit.Lorem</a:t>
            </a:r>
            <a:r>
              <a:rPr lang="en-US" altLang="zh-CN" dirty="0">
                <a:solidFill>
                  <a:schemeClr val="bg1"/>
                </a:solidFill>
              </a:rPr>
              <a:t> </a:t>
            </a:r>
            <a:r>
              <a:rPr lang="en-US" altLang="zh-CN" dirty="0" err="1">
                <a:solidFill>
                  <a:schemeClr val="bg1"/>
                </a:solidFill>
              </a:rPr>
              <a:t>ipsum</a:t>
            </a:r>
            <a:r>
              <a:rPr lang="en-US" altLang="zh-CN" dirty="0">
                <a:solidFill>
                  <a:schemeClr val="bg1"/>
                </a:solidFill>
              </a:rPr>
              <a:t> dolor sit </a:t>
            </a:r>
            <a:r>
              <a:rPr lang="en-US" altLang="zh-CN" dirty="0" err="1">
                <a:solidFill>
                  <a:schemeClr val="bg1"/>
                </a:solidFill>
              </a:rPr>
              <a:t>amet</a:t>
            </a:r>
            <a:r>
              <a:rPr lang="en-US" altLang="zh-CN" dirty="0">
                <a:solidFill>
                  <a:schemeClr val="bg1"/>
                </a:solidFill>
              </a:rPr>
              <a:t>, </a:t>
            </a:r>
            <a:r>
              <a:rPr lang="en-US" altLang="zh-CN" dirty="0" err="1">
                <a:solidFill>
                  <a:schemeClr val="bg1"/>
                </a:solidFill>
              </a:rPr>
              <a:t>consectetur</a:t>
            </a:r>
            <a:r>
              <a:rPr lang="en-US" altLang="zh-CN" dirty="0">
                <a:solidFill>
                  <a:schemeClr val="bg1"/>
                </a:solidFill>
              </a:rPr>
              <a:t> </a:t>
            </a:r>
            <a:r>
              <a:rPr lang="en-US" altLang="zh-CN" dirty="0" err="1">
                <a:solidFill>
                  <a:schemeClr val="bg1"/>
                </a:solidFill>
              </a:rPr>
              <a:t>adipisicing</a:t>
            </a:r>
            <a:r>
              <a:rPr lang="en-US" altLang="zh-CN" dirty="0">
                <a:solidFill>
                  <a:schemeClr val="bg1"/>
                </a:solidFill>
              </a:rPr>
              <a:t> </a:t>
            </a:r>
            <a:r>
              <a:rPr lang="en-US" altLang="zh-CN" dirty="0" err="1">
                <a:solidFill>
                  <a:schemeClr val="bg1"/>
                </a:solidFill>
              </a:rPr>
              <a:t>elit</a:t>
            </a:r>
            <a:r>
              <a:rPr lang="en-US" altLang="zh-CN" dirty="0">
                <a:solidFill>
                  <a:schemeClr val="bg1"/>
                </a:solidFill>
              </a:rPr>
              <a:t>.</a:t>
            </a:r>
            <a:endParaRPr lang="zh-CN" altLang="en-US" dirty="0">
              <a:solidFill>
                <a:schemeClr val="bg1"/>
              </a:solidFill>
            </a:endParaRPr>
          </a:p>
        </p:txBody>
      </p:sp>
      <p:sp>
        <p:nvSpPr>
          <p:cNvPr id="7" name="文本框 6"/>
          <p:cNvSpPr txBox="1"/>
          <p:nvPr>
            <p:custDataLst>
              <p:tags r:id="rId4"/>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2"/>
            </p:custDataLst>
          </p:nvPr>
        </p:nvGrpSpPr>
        <p:grpSpPr>
          <a:xfrm>
            <a:off x="4773655" y="2410925"/>
            <a:ext cx="2640378" cy="2548018"/>
            <a:chOff x="633198" y="1341533"/>
            <a:chExt cx="2013807" cy="1943363"/>
          </a:xfrm>
        </p:grpSpPr>
        <p:sp>
          <p:nvSpPr>
            <p:cNvPr id="3" name="椭圆 2"/>
            <p:cNvSpPr/>
            <p:nvPr>
              <p:custDataLst>
                <p:tags r:id="rId4"/>
              </p:custDataLst>
            </p:nvPr>
          </p:nvSpPr>
          <p:spPr>
            <a:xfrm>
              <a:off x="1509473" y="2249714"/>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fontScale="92500" lnSpcReduction="20000"/>
            </a:bodyPr>
            <a:lstStyle/>
            <a:p>
              <a:pPr algn="ctr"/>
              <a:endParaRPr lang="zh-CN" altLang="en-US" sz="1400"/>
            </a:p>
          </p:txBody>
        </p:sp>
        <p:sp>
          <p:nvSpPr>
            <p:cNvPr id="10" name="矩形 9"/>
            <p:cNvSpPr/>
            <p:nvPr>
              <p:custDataLst>
                <p:tags r:id="rId5"/>
              </p:custDataLst>
            </p:nvPr>
          </p:nvSpPr>
          <p:spPr>
            <a:xfrm>
              <a:off x="1015992" y="2730751"/>
              <a:ext cx="1248219"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2008.12</a:t>
              </a:r>
              <a:endParaRPr lang="zh-CN" altLang="en-US" sz="2000" b="1" dirty="0">
                <a:solidFill>
                  <a:schemeClr val="accent1"/>
                </a:solidFill>
                <a:latin typeface="+mj-lt"/>
                <a:ea typeface="+mj-ea"/>
                <a:cs typeface="+mj-cs"/>
              </a:endParaRPr>
            </a:p>
          </p:txBody>
        </p:sp>
        <p:sp>
          <p:nvSpPr>
            <p:cNvPr id="16" name="矩形 15"/>
            <p:cNvSpPr/>
            <p:nvPr>
              <p:custDataLst>
                <p:tags r:id="rId6"/>
              </p:custDataLst>
            </p:nvPr>
          </p:nvSpPr>
          <p:spPr>
            <a:xfrm>
              <a:off x="633198" y="1341533"/>
              <a:ext cx="2013807" cy="688401"/>
            </a:xfrm>
            <a:prstGeom prst="rect">
              <a:avLst/>
            </a:prstGeom>
          </p:spPr>
          <p:txBody>
            <a:bodyPr wrap="square" anchor="ctr" anchorCtr="0">
              <a:normAutofit/>
            </a:bodyPr>
            <a:lstStyle/>
            <a:p>
              <a:pPr algn="ctr">
                <a:lnSpc>
                  <a:spcPct val="130000"/>
                </a:lnSpc>
              </a:pPr>
              <a:r>
                <a:rPr lang="en-US" altLang="zh-CN" sz="2000" smtClean="0">
                  <a:solidFill>
                    <a:schemeClr val="bg1"/>
                  </a:solidFill>
                </a:rPr>
                <a:t>Bangkok, Thailand</a:t>
              </a:r>
              <a:endParaRPr lang="en-US" altLang="zh-CN" sz="2000" dirty="0">
                <a:solidFill>
                  <a:schemeClr val="bg1"/>
                </a:solidFill>
              </a:endParaRPr>
            </a:p>
          </p:txBody>
        </p:sp>
      </p:grpSp>
      <p:sp>
        <p:nvSpPr>
          <p:cNvPr id="8" name="文本框 7"/>
          <p:cNvSpPr txBox="1"/>
          <p:nvPr>
            <p:custDataLst>
              <p:tags r:id="rId3"/>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custDataLst>
              <p:tags r:id="rId2"/>
            </p:custDataLst>
          </p:nvPr>
        </p:nvSpPr>
        <p:spPr>
          <a:xfrm rot="16200000">
            <a:off x="5756952" y="3253563"/>
            <a:ext cx="674802" cy="1545518"/>
          </a:xfrm>
          <a:custGeom>
            <a:avLst/>
            <a:gdLst>
              <a:gd name="connsiteX0" fmla="*/ 174172 w 856343"/>
              <a:gd name="connsiteY0" fmla="*/ 0 h 5515429"/>
              <a:gd name="connsiteX1" fmla="*/ 580572 w 856343"/>
              <a:gd name="connsiteY1" fmla="*/ 986972 h 5515429"/>
              <a:gd name="connsiteX2" fmla="*/ 333829 w 856343"/>
              <a:gd name="connsiteY2" fmla="*/ 2119086 h 5515429"/>
              <a:gd name="connsiteX3" fmla="*/ 856343 w 856343"/>
              <a:gd name="connsiteY3" fmla="*/ 3251200 h 5515429"/>
              <a:gd name="connsiteX4" fmla="*/ 0 w 856343"/>
              <a:gd name="connsiteY4" fmla="*/ 4586515 h 5515429"/>
              <a:gd name="connsiteX5" fmla="*/ 740229 w 856343"/>
              <a:gd name="connsiteY5" fmla="*/ 5515429 h 5515429"/>
              <a:gd name="connsiteX0-1" fmla="*/ 174172 w 856343"/>
              <a:gd name="connsiteY0-2" fmla="*/ 0 h 4586515"/>
              <a:gd name="connsiteX1-3" fmla="*/ 580572 w 856343"/>
              <a:gd name="connsiteY1-4" fmla="*/ 986972 h 4586515"/>
              <a:gd name="connsiteX2-5" fmla="*/ 333829 w 856343"/>
              <a:gd name="connsiteY2-6" fmla="*/ 2119086 h 4586515"/>
              <a:gd name="connsiteX3-7" fmla="*/ 856343 w 856343"/>
              <a:gd name="connsiteY3-8" fmla="*/ 3251200 h 4586515"/>
              <a:gd name="connsiteX4-9" fmla="*/ 0 w 856343"/>
              <a:gd name="connsiteY4-10" fmla="*/ 4586515 h 4586515"/>
              <a:gd name="connsiteX5-11" fmla="*/ 1 w 856343"/>
              <a:gd name="connsiteY5-12" fmla="*/ 4586515 h 4586515"/>
              <a:gd name="connsiteX0-13" fmla="*/ 174172 w 856343"/>
              <a:gd name="connsiteY0-14" fmla="*/ 0 h 4586515"/>
              <a:gd name="connsiteX1-15" fmla="*/ 580572 w 856343"/>
              <a:gd name="connsiteY1-16" fmla="*/ 986972 h 4586515"/>
              <a:gd name="connsiteX2-17" fmla="*/ 333829 w 856343"/>
              <a:gd name="connsiteY2-18" fmla="*/ 2119086 h 4586515"/>
              <a:gd name="connsiteX3-19" fmla="*/ 856343 w 856343"/>
              <a:gd name="connsiteY3-20" fmla="*/ 3251200 h 4586515"/>
              <a:gd name="connsiteX4-21" fmla="*/ 0 w 856343"/>
              <a:gd name="connsiteY4-22" fmla="*/ 4586515 h 4586515"/>
              <a:gd name="connsiteX5-23" fmla="*/ 812801 w 856343"/>
              <a:gd name="connsiteY5-24" fmla="*/ 3207658 h 4586515"/>
              <a:gd name="connsiteX0-25" fmla="*/ 0 w 682171"/>
              <a:gd name="connsiteY0-26" fmla="*/ 0 h 3251200"/>
              <a:gd name="connsiteX1-27" fmla="*/ 406400 w 682171"/>
              <a:gd name="connsiteY1-28" fmla="*/ 986972 h 3251200"/>
              <a:gd name="connsiteX2-29" fmla="*/ 159657 w 682171"/>
              <a:gd name="connsiteY2-30" fmla="*/ 2119086 h 3251200"/>
              <a:gd name="connsiteX3-31" fmla="*/ 682171 w 682171"/>
              <a:gd name="connsiteY3-32" fmla="*/ 3251200 h 3251200"/>
              <a:gd name="connsiteX4-33" fmla="*/ 667656 w 682171"/>
              <a:gd name="connsiteY4-34" fmla="*/ 3222172 h 3251200"/>
              <a:gd name="connsiteX5-35" fmla="*/ 638629 w 682171"/>
              <a:gd name="connsiteY5-36" fmla="*/ 3207658 h 3251200"/>
              <a:gd name="connsiteX0-37" fmla="*/ 0 w 682171"/>
              <a:gd name="connsiteY0-38" fmla="*/ 0 h 3251200"/>
              <a:gd name="connsiteX1-39" fmla="*/ 406400 w 682171"/>
              <a:gd name="connsiteY1-40" fmla="*/ 986972 h 3251200"/>
              <a:gd name="connsiteX2-41" fmla="*/ 159657 w 682171"/>
              <a:gd name="connsiteY2-42" fmla="*/ 2119086 h 3251200"/>
              <a:gd name="connsiteX3-43" fmla="*/ 682171 w 682171"/>
              <a:gd name="connsiteY3-44" fmla="*/ 3251200 h 3251200"/>
              <a:gd name="connsiteX4-45" fmla="*/ 667656 w 682171"/>
              <a:gd name="connsiteY4-46" fmla="*/ 3222172 h 3251200"/>
              <a:gd name="connsiteX5-47" fmla="*/ 116114 w 682171"/>
              <a:gd name="connsiteY5-48" fmla="*/ 2090058 h 3251200"/>
              <a:gd name="connsiteX0-49" fmla="*/ 0 w 682171"/>
              <a:gd name="connsiteY0-50" fmla="*/ 0 h 3251200"/>
              <a:gd name="connsiteX1-51" fmla="*/ 406400 w 682171"/>
              <a:gd name="connsiteY1-52" fmla="*/ 986972 h 3251200"/>
              <a:gd name="connsiteX2-53" fmla="*/ 159657 w 682171"/>
              <a:gd name="connsiteY2-54" fmla="*/ 2119086 h 3251200"/>
              <a:gd name="connsiteX3-55" fmla="*/ 682171 w 682171"/>
              <a:gd name="connsiteY3-56" fmla="*/ 3251200 h 3251200"/>
              <a:gd name="connsiteX4-57" fmla="*/ 188684 w 682171"/>
              <a:gd name="connsiteY4-58" fmla="*/ 2061029 h 3251200"/>
              <a:gd name="connsiteX5-59" fmla="*/ 116114 w 682171"/>
              <a:gd name="connsiteY5-60" fmla="*/ 2090058 h 3251200"/>
              <a:gd name="connsiteX0-61" fmla="*/ 0 w 406400"/>
              <a:gd name="connsiteY0-62" fmla="*/ 0 h 2191657"/>
              <a:gd name="connsiteX1-63" fmla="*/ 406400 w 406400"/>
              <a:gd name="connsiteY1-64" fmla="*/ 986972 h 2191657"/>
              <a:gd name="connsiteX2-65" fmla="*/ 159657 w 406400"/>
              <a:gd name="connsiteY2-66" fmla="*/ 2119086 h 2191657"/>
              <a:gd name="connsiteX3-67" fmla="*/ 101600 w 406400"/>
              <a:gd name="connsiteY3-68" fmla="*/ 2191657 h 2191657"/>
              <a:gd name="connsiteX4-69" fmla="*/ 188684 w 406400"/>
              <a:gd name="connsiteY4-70" fmla="*/ 2061029 h 2191657"/>
              <a:gd name="connsiteX5-71" fmla="*/ 116114 w 406400"/>
              <a:gd name="connsiteY5-72" fmla="*/ 2090058 h 2191657"/>
              <a:gd name="connsiteX0-73" fmla="*/ 0 w 406400"/>
              <a:gd name="connsiteY0-74" fmla="*/ 0 h 2191657"/>
              <a:gd name="connsiteX1-75" fmla="*/ 406400 w 406400"/>
              <a:gd name="connsiteY1-76" fmla="*/ 986972 h 2191657"/>
              <a:gd name="connsiteX2-77" fmla="*/ 159657 w 406400"/>
              <a:gd name="connsiteY2-78" fmla="*/ 2119086 h 2191657"/>
              <a:gd name="connsiteX3-79" fmla="*/ 101600 w 406400"/>
              <a:gd name="connsiteY3-80" fmla="*/ 2191657 h 2191657"/>
              <a:gd name="connsiteX4-81" fmla="*/ 188684 w 406400"/>
              <a:gd name="connsiteY4-82" fmla="*/ 2061029 h 2191657"/>
              <a:gd name="connsiteX5-83" fmla="*/ 391885 w 406400"/>
              <a:gd name="connsiteY5-84" fmla="*/ 986973 h 2191657"/>
              <a:gd name="connsiteX0-85" fmla="*/ 0 w 449941"/>
              <a:gd name="connsiteY0-86" fmla="*/ 0 h 2191657"/>
              <a:gd name="connsiteX1-87" fmla="*/ 406400 w 449941"/>
              <a:gd name="connsiteY1-88" fmla="*/ 986972 h 2191657"/>
              <a:gd name="connsiteX2-89" fmla="*/ 159657 w 449941"/>
              <a:gd name="connsiteY2-90" fmla="*/ 2119086 h 2191657"/>
              <a:gd name="connsiteX3-91" fmla="*/ 101600 w 449941"/>
              <a:gd name="connsiteY3-92" fmla="*/ 2191657 h 2191657"/>
              <a:gd name="connsiteX4-93" fmla="*/ 449941 w 449941"/>
              <a:gd name="connsiteY4-94" fmla="*/ 957944 h 2191657"/>
              <a:gd name="connsiteX5-95" fmla="*/ 391885 w 449941"/>
              <a:gd name="connsiteY5-96" fmla="*/ 986973 h 2191657"/>
              <a:gd name="connsiteX0-97" fmla="*/ 0 w 449941"/>
              <a:gd name="connsiteY0-98" fmla="*/ 0 h 2191657"/>
              <a:gd name="connsiteX1-99" fmla="*/ 406400 w 449941"/>
              <a:gd name="connsiteY1-100" fmla="*/ 986972 h 2191657"/>
              <a:gd name="connsiteX2-101" fmla="*/ 435428 w 449941"/>
              <a:gd name="connsiteY2-102" fmla="*/ 1030514 h 2191657"/>
              <a:gd name="connsiteX3-103" fmla="*/ 101600 w 449941"/>
              <a:gd name="connsiteY3-104" fmla="*/ 2191657 h 2191657"/>
              <a:gd name="connsiteX4-105" fmla="*/ 449941 w 449941"/>
              <a:gd name="connsiteY4-106" fmla="*/ 957944 h 2191657"/>
              <a:gd name="connsiteX5-107" fmla="*/ 391885 w 449941"/>
              <a:gd name="connsiteY5-108" fmla="*/ 986973 h 2191657"/>
              <a:gd name="connsiteX0-109" fmla="*/ 0 w 449941"/>
              <a:gd name="connsiteY0-110" fmla="*/ 0 h 1030514"/>
              <a:gd name="connsiteX1-111" fmla="*/ 406400 w 449941"/>
              <a:gd name="connsiteY1-112" fmla="*/ 986972 h 1030514"/>
              <a:gd name="connsiteX2-113" fmla="*/ 435428 w 449941"/>
              <a:gd name="connsiteY2-114" fmla="*/ 1030514 h 1030514"/>
              <a:gd name="connsiteX3-115" fmla="*/ 420914 w 449941"/>
              <a:gd name="connsiteY3-116" fmla="*/ 1016000 h 1030514"/>
              <a:gd name="connsiteX4-117" fmla="*/ 449941 w 449941"/>
              <a:gd name="connsiteY4-118" fmla="*/ 957944 h 1030514"/>
              <a:gd name="connsiteX5-119" fmla="*/ 391885 w 449941"/>
              <a:gd name="connsiteY5-120" fmla="*/ 986973 h 1030514"/>
            </a:gdLst>
            <a:ahLst/>
            <a:cxnLst>
              <a:cxn ang="0">
                <a:pos x="connsiteX0-109" y="connsiteY0-110"/>
              </a:cxn>
              <a:cxn ang="0">
                <a:pos x="connsiteX1-111" y="connsiteY1-112"/>
              </a:cxn>
              <a:cxn ang="0">
                <a:pos x="connsiteX2-113" y="connsiteY2-114"/>
              </a:cxn>
              <a:cxn ang="0">
                <a:pos x="connsiteX3-115" y="connsiteY3-116"/>
              </a:cxn>
              <a:cxn ang="0">
                <a:pos x="connsiteX4-117" y="connsiteY4-118"/>
              </a:cxn>
              <a:cxn ang="0">
                <a:pos x="connsiteX5-119" y="connsiteY5-120"/>
              </a:cxn>
            </a:cxnLst>
            <a:rect l="l" t="t" r="r" b="b"/>
            <a:pathLst>
              <a:path w="449941" h="1030514">
                <a:moveTo>
                  <a:pt x="0" y="0"/>
                </a:moveTo>
                <a:lnTo>
                  <a:pt x="406400" y="986972"/>
                </a:lnTo>
                <a:lnTo>
                  <a:pt x="435428" y="1030514"/>
                </a:lnTo>
                <a:lnTo>
                  <a:pt x="420914" y="1016000"/>
                </a:lnTo>
                <a:lnTo>
                  <a:pt x="449941" y="957944"/>
                </a:lnTo>
                <a:lnTo>
                  <a:pt x="391885" y="986973"/>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21"/>
          </a:p>
        </p:txBody>
      </p:sp>
      <p:grpSp>
        <p:nvGrpSpPr>
          <p:cNvPr id="24" name="组合 23"/>
          <p:cNvGrpSpPr/>
          <p:nvPr>
            <p:custDataLst>
              <p:tags r:id="rId3"/>
            </p:custDataLst>
          </p:nvPr>
        </p:nvGrpSpPr>
        <p:grpSpPr>
          <a:xfrm rot="16200000">
            <a:off x="3932292" y="3010226"/>
            <a:ext cx="2884309" cy="2485091"/>
            <a:chOff x="737974" y="1558054"/>
            <a:chExt cx="1923186" cy="1656997"/>
          </a:xfrm>
        </p:grpSpPr>
        <p:sp>
          <p:nvSpPr>
            <p:cNvPr id="3" name="椭圆 2"/>
            <p:cNvSpPr/>
            <p:nvPr>
              <p:custDataLst>
                <p:tags r:id="rId9"/>
              </p:custDataLst>
            </p:nvPr>
          </p:nvSpPr>
          <p:spPr>
            <a:xfrm>
              <a:off x="1509473" y="2249714"/>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p>
              <a:pPr algn="ctr"/>
              <a:endParaRPr lang="zh-CN" altLang="en-US" sz="1321"/>
            </a:p>
          </p:txBody>
        </p:sp>
        <p:sp>
          <p:nvSpPr>
            <p:cNvPr id="10" name="矩形 9"/>
            <p:cNvSpPr/>
            <p:nvPr>
              <p:custDataLst>
                <p:tags r:id="rId10"/>
              </p:custDataLst>
            </p:nvPr>
          </p:nvSpPr>
          <p:spPr>
            <a:xfrm rot="5400000">
              <a:off x="485099" y="2174512"/>
              <a:ext cx="917409" cy="411660"/>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2008.12</a:t>
              </a:r>
              <a:endParaRPr lang="zh-CN" altLang="en-US" sz="2000" b="1" dirty="0">
                <a:solidFill>
                  <a:schemeClr val="accent1"/>
                </a:solidFill>
                <a:latin typeface="+mj-lt"/>
                <a:ea typeface="+mj-ea"/>
                <a:cs typeface="+mj-cs"/>
              </a:endParaRPr>
            </a:p>
          </p:txBody>
        </p:sp>
        <p:sp>
          <p:nvSpPr>
            <p:cNvPr id="16" name="矩形 15"/>
            <p:cNvSpPr/>
            <p:nvPr>
              <p:custDataLst>
                <p:tags r:id="rId11"/>
              </p:custDataLst>
            </p:nvPr>
          </p:nvSpPr>
          <p:spPr>
            <a:xfrm rot="5400000">
              <a:off x="1563265" y="2117156"/>
              <a:ext cx="1656997" cy="538793"/>
            </a:xfrm>
            <a:prstGeom prst="rect">
              <a:avLst/>
            </a:prstGeom>
          </p:spPr>
          <p:txBody>
            <a:bodyPr wrap="square" anchor="b" anchorCtr="0">
              <a:normAutofit/>
            </a:bodyPr>
            <a:lstStyle/>
            <a:p>
              <a:pPr algn="ctr">
                <a:lnSpc>
                  <a:spcPct val="130000"/>
                </a:lnSpc>
              </a:pPr>
              <a:r>
                <a:rPr lang="en-US" altLang="zh-CN" sz="2000" smtClean="0">
                  <a:solidFill>
                    <a:schemeClr val="bg1"/>
                  </a:solidFill>
                </a:rPr>
                <a:t>Bangkok, Thailand</a:t>
              </a:r>
              <a:endParaRPr lang="en-US" altLang="zh-CN" sz="2000" dirty="0">
                <a:solidFill>
                  <a:schemeClr val="bg1"/>
                </a:solidFill>
              </a:endParaRPr>
            </a:p>
          </p:txBody>
        </p:sp>
      </p:grpSp>
      <p:grpSp>
        <p:nvGrpSpPr>
          <p:cNvPr id="25" name="组合 24"/>
          <p:cNvGrpSpPr/>
          <p:nvPr>
            <p:custDataLst>
              <p:tags r:id="rId4"/>
            </p:custDataLst>
          </p:nvPr>
        </p:nvGrpSpPr>
        <p:grpSpPr>
          <a:xfrm rot="16200000">
            <a:off x="5219459" y="2279474"/>
            <a:ext cx="3179406" cy="2485091"/>
            <a:chOff x="1126840" y="2514689"/>
            <a:chExt cx="2119949" cy="1656997"/>
          </a:xfrm>
        </p:grpSpPr>
        <p:sp>
          <p:nvSpPr>
            <p:cNvPr id="4" name="椭圆 3"/>
            <p:cNvSpPr/>
            <p:nvPr>
              <p:custDataLst>
                <p:tags r:id="rId6"/>
              </p:custDataLst>
            </p:nvPr>
          </p:nvSpPr>
          <p:spPr>
            <a:xfrm>
              <a:off x="1901359" y="3207657"/>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p>
              <a:pPr algn="ctr"/>
              <a:endParaRPr lang="zh-CN" altLang="en-US" sz="1321"/>
            </a:p>
          </p:txBody>
        </p:sp>
        <p:sp>
          <p:nvSpPr>
            <p:cNvPr id="11" name="矩形 10"/>
            <p:cNvSpPr/>
            <p:nvPr>
              <p:custDataLst>
                <p:tags r:id="rId7"/>
              </p:custDataLst>
            </p:nvPr>
          </p:nvSpPr>
          <p:spPr>
            <a:xfrm rot="5400000">
              <a:off x="873964" y="3129592"/>
              <a:ext cx="917411" cy="411659"/>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2009.08</a:t>
              </a:r>
              <a:endParaRPr lang="zh-CN" altLang="en-US" sz="2000" b="1" dirty="0">
                <a:solidFill>
                  <a:schemeClr val="accent1"/>
                </a:solidFill>
                <a:latin typeface="+mj-lt"/>
                <a:ea typeface="+mj-ea"/>
                <a:cs typeface="+mj-cs"/>
              </a:endParaRPr>
            </a:p>
          </p:txBody>
        </p:sp>
        <p:sp>
          <p:nvSpPr>
            <p:cNvPr id="17" name="矩形 16"/>
            <p:cNvSpPr/>
            <p:nvPr>
              <p:custDataLst>
                <p:tags r:id="rId8"/>
              </p:custDataLst>
            </p:nvPr>
          </p:nvSpPr>
          <p:spPr>
            <a:xfrm rot="5400000">
              <a:off x="2148894" y="3073792"/>
              <a:ext cx="1656997" cy="538792"/>
            </a:xfrm>
            <a:prstGeom prst="rect">
              <a:avLst/>
            </a:prstGeom>
          </p:spPr>
          <p:txBody>
            <a:bodyPr wrap="square" anchor="b" anchorCtr="0">
              <a:normAutofit/>
            </a:bodyPr>
            <a:lstStyle/>
            <a:p>
              <a:pPr algn="ctr">
                <a:lnSpc>
                  <a:spcPct val="130000"/>
                </a:lnSpc>
              </a:pPr>
              <a:r>
                <a:rPr lang="en-US" altLang="zh-CN" sz="2000" smtClean="0">
                  <a:solidFill>
                    <a:schemeClr val="bg1"/>
                  </a:solidFill>
                </a:rPr>
                <a:t>Paris, France</a:t>
              </a:r>
              <a:endParaRPr lang="en-US" altLang="zh-CN" sz="2000" dirty="0">
                <a:solidFill>
                  <a:schemeClr val="bg1"/>
                </a:solidFill>
              </a:endParaRPr>
            </a:p>
          </p:txBody>
        </p:sp>
      </p:grpSp>
      <p:sp>
        <p:nvSpPr>
          <p:cNvPr id="13" name="文本框 12"/>
          <p:cNvSpPr txBox="1"/>
          <p:nvPr>
            <p:custDataLst>
              <p:tags r:id="rId5"/>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3343368" y="2077006"/>
            <a:ext cx="5472830" cy="3627476"/>
            <a:chOff x="2981057" y="1690688"/>
            <a:chExt cx="6237881" cy="4134564"/>
          </a:xfrm>
        </p:grpSpPr>
        <p:sp>
          <p:nvSpPr>
            <p:cNvPr id="9" name="任意多边形 8"/>
            <p:cNvSpPr/>
            <p:nvPr>
              <p:custDataLst>
                <p:tags r:id="rId4"/>
              </p:custDataLst>
            </p:nvPr>
          </p:nvSpPr>
          <p:spPr>
            <a:xfrm rot="16200000">
              <a:off x="5775786" y="2118424"/>
              <a:ext cx="704657" cy="3800107"/>
            </a:xfrm>
            <a:custGeom>
              <a:avLst/>
              <a:gdLst>
                <a:gd name="connsiteX0" fmla="*/ 174172 w 856343"/>
                <a:gd name="connsiteY0" fmla="*/ 0 h 5515429"/>
                <a:gd name="connsiteX1" fmla="*/ 580572 w 856343"/>
                <a:gd name="connsiteY1" fmla="*/ 986972 h 5515429"/>
                <a:gd name="connsiteX2" fmla="*/ 333829 w 856343"/>
                <a:gd name="connsiteY2" fmla="*/ 2119086 h 5515429"/>
                <a:gd name="connsiteX3" fmla="*/ 856343 w 856343"/>
                <a:gd name="connsiteY3" fmla="*/ 3251200 h 5515429"/>
                <a:gd name="connsiteX4" fmla="*/ 0 w 856343"/>
                <a:gd name="connsiteY4" fmla="*/ 4586515 h 5515429"/>
                <a:gd name="connsiteX5" fmla="*/ 740229 w 856343"/>
                <a:gd name="connsiteY5" fmla="*/ 5515429 h 5515429"/>
                <a:gd name="connsiteX0-1" fmla="*/ 174172 w 856343"/>
                <a:gd name="connsiteY0-2" fmla="*/ 0 h 4586515"/>
                <a:gd name="connsiteX1-3" fmla="*/ 580572 w 856343"/>
                <a:gd name="connsiteY1-4" fmla="*/ 986972 h 4586515"/>
                <a:gd name="connsiteX2-5" fmla="*/ 333829 w 856343"/>
                <a:gd name="connsiteY2-6" fmla="*/ 2119086 h 4586515"/>
                <a:gd name="connsiteX3-7" fmla="*/ 856343 w 856343"/>
                <a:gd name="connsiteY3-8" fmla="*/ 3251200 h 4586515"/>
                <a:gd name="connsiteX4-9" fmla="*/ 0 w 856343"/>
                <a:gd name="connsiteY4-10" fmla="*/ 4586515 h 4586515"/>
                <a:gd name="connsiteX5-11" fmla="*/ 1 w 856343"/>
                <a:gd name="connsiteY5-12" fmla="*/ 4586515 h 4586515"/>
                <a:gd name="connsiteX0-13" fmla="*/ 174172 w 856343"/>
                <a:gd name="connsiteY0-14" fmla="*/ 0 h 4586515"/>
                <a:gd name="connsiteX1-15" fmla="*/ 580572 w 856343"/>
                <a:gd name="connsiteY1-16" fmla="*/ 986972 h 4586515"/>
                <a:gd name="connsiteX2-17" fmla="*/ 333829 w 856343"/>
                <a:gd name="connsiteY2-18" fmla="*/ 2119086 h 4586515"/>
                <a:gd name="connsiteX3-19" fmla="*/ 856343 w 856343"/>
                <a:gd name="connsiteY3-20" fmla="*/ 3251200 h 4586515"/>
                <a:gd name="connsiteX4-21" fmla="*/ 0 w 856343"/>
                <a:gd name="connsiteY4-22" fmla="*/ 4586515 h 4586515"/>
                <a:gd name="connsiteX5-23" fmla="*/ 812801 w 856343"/>
                <a:gd name="connsiteY5-24" fmla="*/ 3207658 h 4586515"/>
                <a:gd name="connsiteX0-25" fmla="*/ 0 w 682171"/>
                <a:gd name="connsiteY0-26" fmla="*/ 0 h 3251200"/>
                <a:gd name="connsiteX1-27" fmla="*/ 406400 w 682171"/>
                <a:gd name="connsiteY1-28" fmla="*/ 986972 h 3251200"/>
                <a:gd name="connsiteX2-29" fmla="*/ 159657 w 682171"/>
                <a:gd name="connsiteY2-30" fmla="*/ 2119086 h 3251200"/>
                <a:gd name="connsiteX3-31" fmla="*/ 682171 w 682171"/>
                <a:gd name="connsiteY3-32" fmla="*/ 3251200 h 3251200"/>
                <a:gd name="connsiteX4-33" fmla="*/ 667656 w 682171"/>
                <a:gd name="connsiteY4-34" fmla="*/ 3222172 h 3251200"/>
                <a:gd name="connsiteX5-35" fmla="*/ 638629 w 682171"/>
                <a:gd name="connsiteY5-36" fmla="*/ 3207658 h 3251200"/>
                <a:gd name="connsiteX0-37" fmla="*/ 0 w 682171"/>
                <a:gd name="connsiteY0-38" fmla="*/ 0 h 3251200"/>
                <a:gd name="connsiteX1-39" fmla="*/ 406400 w 682171"/>
                <a:gd name="connsiteY1-40" fmla="*/ 986972 h 3251200"/>
                <a:gd name="connsiteX2-41" fmla="*/ 159657 w 682171"/>
                <a:gd name="connsiteY2-42" fmla="*/ 2119086 h 3251200"/>
                <a:gd name="connsiteX3-43" fmla="*/ 682171 w 682171"/>
                <a:gd name="connsiteY3-44" fmla="*/ 3251200 h 3251200"/>
                <a:gd name="connsiteX4-45" fmla="*/ 667656 w 682171"/>
                <a:gd name="connsiteY4-46" fmla="*/ 3222172 h 3251200"/>
                <a:gd name="connsiteX5-47" fmla="*/ 116114 w 682171"/>
                <a:gd name="connsiteY5-48" fmla="*/ 2090058 h 3251200"/>
                <a:gd name="connsiteX0-49" fmla="*/ 0 w 682171"/>
                <a:gd name="connsiteY0-50" fmla="*/ 0 h 3251200"/>
                <a:gd name="connsiteX1-51" fmla="*/ 406400 w 682171"/>
                <a:gd name="connsiteY1-52" fmla="*/ 986972 h 3251200"/>
                <a:gd name="connsiteX2-53" fmla="*/ 159657 w 682171"/>
                <a:gd name="connsiteY2-54" fmla="*/ 2119086 h 3251200"/>
                <a:gd name="connsiteX3-55" fmla="*/ 682171 w 682171"/>
                <a:gd name="connsiteY3-56" fmla="*/ 3251200 h 3251200"/>
                <a:gd name="connsiteX4-57" fmla="*/ 188684 w 682171"/>
                <a:gd name="connsiteY4-58" fmla="*/ 2061029 h 3251200"/>
                <a:gd name="connsiteX5-59" fmla="*/ 116114 w 682171"/>
                <a:gd name="connsiteY5-60" fmla="*/ 2090058 h 3251200"/>
                <a:gd name="connsiteX0-61" fmla="*/ 0 w 406400"/>
                <a:gd name="connsiteY0-62" fmla="*/ 0 h 2191657"/>
                <a:gd name="connsiteX1-63" fmla="*/ 406400 w 406400"/>
                <a:gd name="connsiteY1-64" fmla="*/ 986972 h 2191657"/>
                <a:gd name="connsiteX2-65" fmla="*/ 159657 w 406400"/>
                <a:gd name="connsiteY2-66" fmla="*/ 2119086 h 2191657"/>
                <a:gd name="connsiteX3-67" fmla="*/ 101600 w 406400"/>
                <a:gd name="connsiteY3-68" fmla="*/ 2191657 h 2191657"/>
                <a:gd name="connsiteX4-69" fmla="*/ 188684 w 406400"/>
                <a:gd name="connsiteY4-70" fmla="*/ 2061029 h 2191657"/>
                <a:gd name="connsiteX5-71" fmla="*/ 116114 w 406400"/>
                <a:gd name="connsiteY5-72" fmla="*/ 2090058 h 2191657"/>
              </a:gdLst>
              <a:ahLst/>
              <a:cxnLst>
                <a:cxn ang="0">
                  <a:pos x="connsiteX0-61" y="connsiteY0-62"/>
                </a:cxn>
                <a:cxn ang="0">
                  <a:pos x="connsiteX1-63" y="connsiteY1-64"/>
                </a:cxn>
                <a:cxn ang="0">
                  <a:pos x="connsiteX2-65" y="connsiteY2-66"/>
                </a:cxn>
                <a:cxn ang="0">
                  <a:pos x="connsiteX3-67" y="connsiteY3-68"/>
                </a:cxn>
                <a:cxn ang="0">
                  <a:pos x="connsiteX4-69" y="connsiteY4-70"/>
                </a:cxn>
                <a:cxn ang="0">
                  <a:pos x="connsiteX5-71" y="connsiteY5-72"/>
                </a:cxn>
              </a:cxnLst>
              <a:rect l="l" t="t" r="r" b="b"/>
              <a:pathLst>
                <a:path w="406400" h="2191657">
                  <a:moveTo>
                    <a:pt x="0" y="0"/>
                  </a:moveTo>
                  <a:lnTo>
                    <a:pt x="406400" y="986972"/>
                  </a:lnTo>
                  <a:lnTo>
                    <a:pt x="159657" y="2119086"/>
                  </a:lnTo>
                  <a:lnTo>
                    <a:pt x="101600" y="2191657"/>
                  </a:lnTo>
                  <a:lnTo>
                    <a:pt x="188684" y="2061029"/>
                  </a:lnTo>
                  <a:lnTo>
                    <a:pt x="116114" y="2090058"/>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2000"/>
            </a:p>
          </p:txBody>
        </p:sp>
        <p:grpSp>
          <p:nvGrpSpPr>
            <p:cNvPr id="24" name="组合 23"/>
            <p:cNvGrpSpPr/>
            <p:nvPr>
              <p:custDataLst>
                <p:tags r:id="rId5"/>
              </p:custDataLst>
            </p:nvPr>
          </p:nvGrpSpPr>
          <p:grpSpPr>
            <a:xfrm rot="16200000">
              <a:off x="2669051" y="2897045"/>
              <a:ext cx="3240213" cy="2616201"/>
              <a:chOff x="786755" y="1632123"/>
              <a:chExt cx="1868747" cy="1508855"/>
            </a:xfrm>
          </p:grpSpPr>
          <p:sp>
            <p:nvSpPr>
              <p:cNvPr id="3" name="椭圆 2"/>
              <p:cNvSpPr/>
              <p:nvPr>
                <p:custDataLst>
                  <p:tags r:id="rId14"/>
                </p:custDataLst>
              </p:nvPr>
            </p:nvSpPr>
            <p:spPr>
              <a:xfrm>
                <a:off x="1509473" y="2249714"/>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fontScale="85000" lnSpcReduction="20000"/>
              </a:bodyPr>
              <a:lstStyle/>
              <a:p>
                <a:pPr algn="ctr"/>
                <a:endParaRPr lang="zh-CN" altLang="en-US" sz="2000"/>
              </a:p>
            </p:txBody>
          </p:sp>
          <p:sp>
            <p:nvSpPr>
              <p:cNvPr id="10" name="矩形 9"/>
              <p:cNvSpPr/>
              <p:nvPr>
                <p:custDataLst>
                  <p:tags r:id="rId15"/>
                </p:custDataLst>
              </p:nvPr>
            </p:nvSpPr>
            <p:spPr>
              <a:xfrm rot="5400000">
                <a:off x="676242" y="2103269"/>
                <a:ext cx="775172" cy="554146"/>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2008.12</a:t>
                </a:r>
                <a:endParaRPr lang="zh-CN" altLang="en-US" sz="2000" b="1" dirty="0">
                  <a:solidFill>
                    <a:schemeClr val="accent1"/>
                  </a:solidFill>
                  <a:latin typeface="+mj-lt"/>
                  <a:ea typeface="+mj-ea"/>
                  <a:cs typeface="+mj-cs"/>
                </a:endParaRPr>
              </a:p>
            </p:txBody>
          </p:sp>
          <p:sp>
            <p:nvSpPr>
              <p:cNvPr id="16" name="矩形 15"/>
              <p:cNvSpPr/>
              <p:nvPr>
                <p:custDataLst>
                  <p:tags r:id="rId16"/>
                </p:custDataLst>
              </p:nvPr>
            </p:nvSpPr>
            <p:spPr>
              <a:xfrm rot="5400000">
                <a:off x="1632384" y="2117861"/>
                <a:ext cx="1508855" cy="537380"/>
              </a:xfrm>
              <a:prstGeom prst="rect">
                <a:avLst/>
              </a:prstGeom>
            </p:spPr>
            <p:txBody>
              <a:bodyPr wrap="square" anchor="b" anchorCtr="0">
                <a:normAutofit/>
              </a:bodyPr>
              <a:lstStyle/>
              <a:p>
                <a:pPr algn="ctr">
                  <a:lnSpc>
                    <a:spcPct val="130000"/>
                  </a:lnSpc>
                </a:pPr>
                <a:r>
                  <a:rPr lang="en-US" altLang="zh-CN" sz="2000" smtClean="0">
                    <a:solidFill>
                      <a:schemeClr val="bg1"/>
                    </a:solidFill>
                  </a:rPr>
                  <a:t>Bangkok, Thailand</a:t>
                </a:r>
                <a:endParaRPr lang="en-US" altLang="zh-CN" sz="2000" dirty="0">
                  <a:solidFill>
                    <a:schemeClr val="bg1"/>
                  </a:solidFill>
                </a:endParaRPr>
              </a:p>
            </p:txBody>
          </p:sp>
        </p:grpSp>
        <p:grpSp>
          <p:nvGrpSpPr>
            <p:cNvPr id="25" name="组合 24"/>
            <p:cNvGrpSpPr/>
            <p:nvPr>
              <p:custDataLst>
                <p:tags r:id="rId6"/>
              </p:custDataLst>
            </p:nvPr>
          </p:nvGrpSpPr>
          <p:grpSpPr>
            <a:xfrm rot="16200000">
              <a:off x="4217714" y="2112740"/>
              <a:ext cx="3460307" cy="2616203"/>
              <a:chOff x="1175622" y="2588760"/>
              <a:chExt cx="1995681" cy="1508856"/>
            </a:xfrm>
          </p:grpSpPr>
          <p:sp>
            <p:nvSpPr>
              <p:cNvPr id="4" name="椭圆 3"/>
              <p:cNvSpPr/>
              <p:nvPr>
                <p:custDataLst>
                  <p:tags r:id="rId11"/>
                </p:custDataLst>
              </p:nvPr>
            </p:nvSpPr>
            <p:spPr>
              <a:xfrm>
                <a:off x="1901359" y="3207657"/>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fontScale="85000" lnSpcReduction="20000"/>
              </a:bodyPr>
              <a:lstStyle/>
              <a:p>
                <a:pPr algn="ctr"/>
                <a:endParaRPr lang="zh-CN" altLang="en-US" sz="2000"/>
              </a:p>
            </p:txBody>
          </p:sp>
          <p:sp>
            <p:nvSpPr>
              <p:cNvPr id="11" name="矩形 10"/>
              <p:cNvSpPr/>
              <p:nvPr>
                <p:custDataLst>
                  <p:tags r:id="rId12"/>
                </p:custDataLst>
              </p:nvPr>
            </p:nvSpPr>
            <p:spPr>
              <a:xfrm rot="5400000">
                <a:off x="1065108" y="3058348"/>
                <a:ext cx="775173"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2009.08</a:t>
                </a:r>
                <a:endParaRPr lang="zh-CN" altLang="en-US" sz="2000" b="1" dirty="0">
                  <a:solidFill>
                    <a:schemeClr val="accent1"/>
                  </a:solidFill>
                  <a:latin typeface="+mj-lt"/>
                  <a:ea typeface="+mj-ea"/>
                  <a:cs typeface="+mj-cs"/>
                </a:endParaRPr>
              </a:p>
            </p:txBody>
          </p:sp>
          <p:sp>
            <p:nvSpPr>
              <p:cNvPr id="17" name="矩形 16"/>
              <p:cNvSpPr/>
              <p:nvPr>
                <p:custDataLst>
                  <p:tags r:id="rId13"/>
                </p:custDataLst>
              </p:nvPr>
            </p:nvSpPr>
            <p:spPr>
              <a:xfrm rot="5400000">
                <a:off x="2148185" y="3074498"/>
                <a:ext cx="1508856" cy="537380"/>
              </a:xfrm>
              <a:prstGeom prst="rect">
                <a:avLst/>
              </a:prstGeom>
            </p:spPr>
            <p:txBody>
              <a:bodyPr wrap="square" anchor="b" anchorCtr="0">
                <a:normAutofit/>
              </a:bodyPr>
              <a:lstStyle/>
              <a:p>
                <a:pPr algn="ctr">
                  <a:lnSpc>
                    <a:spcPct val="130000"/>
                  </a:lnSpc>
                </a:pPr>
                <a:r>
                  <a:rPr lang="en-US" altLang="zh-CN" sz="2000" smtClean="0">
                    <a:solidFill>
                      <a:schemeClr val="bg1"/>
                    </a:solidFill>
                  </a:rPr>
                  <a:t>Paris, France</a:t>
                </a:r>
                <a:endParaRPr lang="en-US" altLang="zh-CN" sz="2000" dirty="0">
                  <a:solidFill>
                    <a:schemeClr val="bg1"/>
                  </a:solidFill>
                </a:endParaRPr>
              </a:p>
            </p:txBody>
          </p:sp>
        </p:grpSp>
        <p:grpSp>
          <p:nvGrpSpPr>
            <p:cNvPr id="26" name="组合 25"/>
            <p:cNvGrpSpPr/>
            <p:nvPr>
              <p:custDataLst>
                <p:tags r:id="rId7"/>
              </p:custDataLst>
            </p:nvPr>
          </p:nvGrpSpPr>
          <p:grpSpPr>
            <a:xfrm rot="16200000">
              <a:off x="6293350" y="2748667"/>
              <a:ext cx="3234975" cy="2616201"/>
              <a:chOff x="873841" y="3720875"/>
              <a:chExt cx="1865726" cy="1508855"/>
            </a:xfrm>
          </p:grpSpPr>
          <p:sp>
            <p:nvSpPr>
              <p:cNvPr id="5" name="椭圆 4"/>
              <p:cNvSpPr/>
              <p:nvPr>
                <p:custDataLst>
                  <p:tags r:id="rId8"/>
                </p:custDataLst>
              </p:nvPr>
            </p:nvSpPr>
            <p:spPr>
              <a:xfrm>
                <a:off x="1625587" y="4339771"/>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fontScale="85000" lnSpcReduction="20000"/>
              </a:bodyPr>
              <a:lstStyle/>
              <a:p>
                <a:pPr algn="ctr"/>
                <a:endParaRPr lang="zh-CN" altLang="en-US" sz="2000"/>
              </a:p>
            </p:txBody>
          </p:sp>
          <p:sp>
            <p:nvSpPr>
              <p:cNvPr id="12" name="矩形 11"/>
              <p:cNvSpPr/>
              <p:nvPr>
                <p:custDataLst>
                  <p:tags r:id="rId9"/>
                </p:custDataLst>
              </p:nvPr>
            </p:nvSpPr>
            <p:spPr>
              <a:xfrm rot="5400000">
                <a:off x="763328" y="4215879"/>
                <a:ext cx="775172" cy="554146"/>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2010.11</a:t>
                </a:r>
                <a:endParaRPr lang="en-US" altLang="zh-CN" sz="2000" b="1" dirty="0">
                  <a:solidFill>
                    <a:schemeClr val="accent1"/>
                  </a:solidFill>
                  <a:latin typeface="+mj-lt"/>
                  <a:ea typeface="+mj-ea"/>
                  <a:cs typeface="+mj-cs"/>
                </a:endParaRPr>
              </a:p>
            </p:txBody>
          </p:sp>
          <p:sp>
            <p:nvSpPr>
              <p:cNvPr id="18" name="矩形 17"/>
              <p:cNvSpPr/>
              <p:nvPr>
                <p:custDataLst>
                  <p:tags r:id="rId10"/>
                </p:custDataLst>
              </p:nvPr>
            </p:nvSpPr>
            <p:spPr>
              <a:xfrm rot="5400000">
                <a:off x="1716449" y="4206613"/>
                <a:ext cx="1508855" cy="537380"/>
              </a:xfrm>
              <a:prstGeom prst="rect">
                <a:avLst/>
              </a:prstGeom>
            </p:spPr>
            <p:txBody>
              <a:bodyPr wrap="square" anchor="b" anchorCtr="0">
                <a:normAutofit fontScale="92500" lnSpcReduction="10000"/>
              </a:bodyPr>
              <a:lstStyle/>
              <a:p>
                <a:pPr algn="ctr">
                  <a:lnSpc>
                    <a:spcPct val="130000"/>
                  </a:lnSpc>
                </a:pPr>
                <a:r>
                  <a:rPr lang="en-US" altLang="zh-CN" sz="2000" smtClean="0">
                    <a:solidFill>
                      <a:schemeClr val="bg1"/>
                    </a:solidFill>
                  </a:rPr>
                  <a:t>Busan, South Korea</a:t>
                </a:r>
                <a:endParaRPr lang="en-US" altLang="zh-CN" sz="2000" dirty="0">
                  <a:solidFill>
                    <a:schemeClr val="bg1"/>
                  </a:solidFill>
                </a:endParaRPr>
              </a:p>
            </p:txBody>
          </p:sp>
        </p:grpSp>
      </p:grpSp>
      <p:sp>
        <p:nvSpPr>
          <p:cNvPr id="20" name="文本框 19"/>
          <p:cNvSpPr txBox="1"/>
          <p:nvPr>
            <p:custDataLst>
              <p:tags r:id="rId3"/>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45"/>
          <p:cNvSpPr/>
          <p:nvPr>
            <p:custDataLst>
              <p:tags r:id="rId2"/>
            </p:custDataLst>
          </p:nvPr>
        </p:nvSpPr>
        <p:spPr>
          <a:xfrm rot="16200000">
            <a:off x="5583053" y="1523976"/>
            <a:ext cx="1090368" cy="5196653"/>
          </a:xfrm>
          <a:custGeom>
            <a:avLst/>
            <a:gdLst>
              <a:gd name="connsiteX0" fmla="*/ 174172 w 856343"/>
              <a:gd name="connsiteY0" fmla="*/ 0 h 5515429"/>
              <a:gd name="connsiteX1" fmla="*/ 580572 w 856343"/>
              <a:gd name="connsiteY1" fmla="*/ 986972 h 5515429"/>
              <a:gd name="connsiteX2" fmla="*/ 333829 w 856343"/>
              <a:gd name="connsiteY2" fmla="*/ 2119086 h 5515429"/>
              <a:gd name="connsiteX3" fmla="*/ 856343 w 856343"/>
              <a:gd name="connsiteY3" fmla="*/ 3251200 h 5515429"/>
              <a:gd name="connsiteX4" fmla="*/ 0 w 856343"/>
              <a:gd name="connsiteY4" fmla="*/ 4586515 h 5515429"/>
              <a:gd name="connsiteX5" fmla="*/ 740229 w 856343"/>
              <a:gd name="connsiteY5" fmla="*/ 5515429 h 5515429"/>
              <a:gd name="connsiteX0-1" fmla="*/ 174172 w 856343"/>
              <a:gd name="connsiteY0-2" fmla="*/ 0 h 4586515"/>
              <a:gd name="connsiteX1-3" fmla="*/ 580572 w 856343"/>
              <a:gd name="connsiteY1-4" fmla="*/ 986972 h 4586515"/>
              <a:gd name="connsiteX2-5" fmla="*/ 333829 w 856343"/>
              <a:gd name="connsiteY2-6" fmla="*/ 2119086 h 4586515"/>
              <a:gd name="connsiteX3-7" fmla="*/ 856343 w 856343"/>
              <a:gd name="connsiteY3-8" fmla="*/ 3251200 h 4586515"/>
              <a:gd name="connsiteX4-9" fmla="*/ 0 w 856343"/>
              <a:gd name="connsiteY4-10" fmla="*/ 4586515 h 4586515"/>
              <a:gd name="connsiteX5-11" fmla="*/ 1 w 856343"/>
              <a:gd name="connsiteY5-12" fmla="*/ 4586515 h 4586515"/>
              <a:gd name="connsiteX0-13" fmla="*/ 174172 w 856343"/>
              <a:gd name="connsiteY0-14" fmla="*/ 0 h 4586515"/>
              <a:gd name="connsiteX1-15" fmla="*/ 580572 w 856343"/>
              <a:gd name="connsiteY1-16" fmla="*/ 986972 h 4586515"/>
              <a:gd name="connsiteX2-17" fmla="*/ 333829 w 856343"/>
              <a:gd name="connsiteY2-18" fmla="*/ 2119086 h 4586515"/>
              <a:gd name="connsiteX3-19" fmla="*/ 856343 w 856343"/>
              <a:gd name="connsiteY3-20" fmla="*/ 3251200 h 4586515"/>
              <a:gd name="connsiteX4-21" fmla="*/ 0 w 856343"/>
              <a:gd name="connsiteY4-22" fmla="*/ 4586515 h 4586515"/>
              <a:gd name="connsiteX5-23" fmla="*/ 812801 w 856343"/>
              <a:gd name="connsiteY5-24" fmla="*/ 3207658 h 4586515"/>
              <a:gd name="connsiteX0-25" fmla="*/ 0 w 682171"/>
              <a:gd name="connsiteY0-26" fmla="*/ 0 h 3251200"/>
              <a:gd name="connsiteX1-27" fmla="*/ 406400 w 682171"/>
              <a:gd name="connsiteY1-28" fmla="*/ 986972 h 3251200"/>
              <a:gd name="connsiteX2-29" fmla="*/ 159657 w 682171"/>
              <a:gd name="connsiteY2-30" fmla="*/ 2119086 h 3251200"/>
              <a:gd name="connsiteX3-31" fmla="*/ 682171 w 682171"/>
              <a:gd name="connsiteY3-32" fmla="*/ 3251200 h 3251200"/>
              <a:gd name="connsiteX4-33" fmla="*/ 667656 w 682171"/>
              <a:gd name="connsiteY4-34" fmla="*/ 3222172 h 3251200"/>
              <a:gd name="connsiteX5-35" fmla="*/ 638629 w 682171"/>
              <a:gd name="connsiteY5-36" fmla="*/ 3207658 h 3251200"/>
            </a:gdLst>
            <a:ahLst/>
            <a:cxnLst>
              <a:cxn ang="0">
                <a:pos x="connsiteX0-25" y="connsiteY0-26"/>
              </a:cxn>
              <a:cxn ang="0">
                <a:pos x="connsiteX1-27" y="connsiteY1-28"/>
              </a:cxn>
              <a:cxn ang="0">
                <a:pos x="connsiteX2-29" y="connsiteY2-30"/>
              </a:cxn>
              <a:cxn ang="0">
                <a:pos x="connsiteX3-31" y="connsiteY3-32"/>
              </a:cxn>
              <a:cxn ang="0">
                <a:pos x="connsiteX4-33" y="connsiteY4-34"/>
              </a:cxn>
              <a:cxn ang="0">
                <a:pos x="connsiteX5-35" y="connsiteY5-36"/>
              </a:cxn>
            </a:cxnLst>
            <a:rect l="l" t="t" r="r" b="b"/>
            <a:pathLst>
              <a:path w="682171" h="3251200">
                <a:moveTo>
                  <a:pt x="0" y="0"/>
                </a:moveTo>
                <a:lnTo>
                  <a:pt x="406400" y="986972"/>
                </a:lnTo>
                <a:lnTo>
                  <a:pt x="159657" y="2119086"/>
                </a:lnTo>
                <a:lnTo>
                  <a:pt x="682171" y="3251200"/>
                </a:lnTo>
                <a:lnTo>
                  <a:pt x="667656" y="3222172"/>
                </a:lnTo>
                <a:lnTo>
                  <a:pt x="638629" y="3207658"/>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2000"/>
          </a:p>
        </p:txBody>
      </p:sp>
      <p:grpSp>
        <p:nvGrpSpPr>
          <p:cNvPr id="47" name="组合 46"/>
          <p:cNvGrpSpPr/>
          <p:nvPr>
            <p:custDataLst>
              <p:tags r:id="rId3"/>
            </p:custDataLst>
          </p:nvPr>
        </p:nvGrpSpPr>
        <p:grpSpPr>
          <a:xfrm rot="16200000">
            <a:off x="1892640" y="3305700"/>
            <a:ext cx="3387178" cy="2639007"/>
            <a:chOff x="592475" y="1561023"/>
            <a:chExt cx="2119132" cy="1651051"/>
          </a:xfrm>
        </p:grpSpPr>
        <p:sp>
          <p:nvSpPr>
            <p:cNvPr id="48" name="椭圆 47"/>
            <p:cNvSpPr/>
            <p:nvPr>
              <p:custDataLst>
                <p:tags r:id="rId17"/>
              </p:custDataLst>
            </p:nvPr>
          </p:nvSpPr>
          <p:spPr>
            <a:xfrm>
              <a:off x="1509473" y="2249714"/>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a:endParaRPr lang="zh-CN" altLang="en-US" sz="1400"/>
            </a:p>
          </p:txBody>
        </p:sp>
        <p:sp>
          <p:nvSpPr>
            <p:cNvPr id="49" name="矩形 48"/>
            <p:cNvSpPr/>
            <p:nvPr>
              <p:custDataLst>
                <p:tags r:id="rId18"/>
              </p:custDataLst>
            </p:nvPr>
          </p:nvSpPr>
          <p:spPr>
            <a:xfrm rot="5400000">
              <a:off x="410843" y="2103269"/>
              <a:ext cx="917410" cy="554145"/>
            </a:xfrm>
            <a:prstGeom prst="rect">
              <a:avLst/>
            </a:prstGeom>
          </p:spPr>
          <p:txBody>
            <a:bodyPr wrap="square" anchor="t" anchorCtr="0">
              <a:normAutofit/>
            </a:bodyPr>
            <a:lstStyle/>
            <a:p>
              <a:pPr algn="ctr"/>
              <a:r>
                <a:rPr lang="en-US" altLang="zh-CN" sz="2000" b="1" smtClean="0">
                  <a:solidFill>
                    <a:schemeClr val="accent1"/>
                  </a:solidFill>
                  <a:latin typeface="+mj-lt"/>
                  <a:ea typeface="+mj-ea"/>
                  <a:cs typeface="+mj-cs"/>
                </a:rPr>
                <a:t>2008.12</a:t>
              </a:r>
              <a:endParaRPr lang="zh-CN" altLang="en-US" sz="2000" b="1" dirty="0">
                <a:solidFill>
                  <a:schemeClr val="accent1"/>
                </a:solidFill>
                <a:latin typeface="+mj-lt"/>
                <a:ea typeface="+mj-ea"/>
                <a:cs typeface="+mj-cs"/>
              </a:endParaRPr>
            </a:p>
          </p:txBody>
        </p:sp>
        <p:sp>
          <p:nvSpPr>
            <p:cNvPr id="50" name="矩形 49"/>
            <p:cNvSpPr/>
            <p:nvPr>
              <p:custDataLst>
                <p:tags r:id="rId19"/>
              </p:custDataLst>
            </p:nvPr>
          </p:nvSpPr>
          <p:spPr>
            <a:xfrm rot="5400000">
              <a:off x="1541881" y="2042348"/>
              <a:ext cx="1651051" cy="688401"/>
            </a:xfrm>
            <a:prstGeom prst="rect">
              <a:avLst/>
            </a:prstGeom>
          </p:spPr>
          <p:txBody>
            <a:bodyPr wrap="square" anchor="ctr" anchorCtr="0">
              <a:normAutofit/>
            </a:bodyPr>
            <a:lstStyle/>
            <a:p>
              <a:pPr algn="ctr">
                <a:lnSpc>
                  <a:spcPct val="130000"/>
                </a:lnSpc>
              </a:pPr>
              <a:r>
                <a:rPr lang="en-US" altLang="zh-CN" sz="2000" smtClean="0">
                  <a:solidFill>
                    <a:schemeClr val="bg1"/>
                  </a:solidFill>
                </a:rPr>
                <a:t>Bangkok, Thailand</a:t>
              </a:r>
              <a:endParaRPr lang="en-US" altLang="zh-CN" sz="2000" dirty="0" smtClean="0">
                <a:solidFill>
                  <a:schemeClr val="bg1"/>
                </a:solidFill>
              </a:endParaRPr>
            </a:p>
          </p:txBody>
        </p:sp>
      </p:grpSp>
      <p:grpSp>
        <p:nvGrpSpPr>
          <p:cNvPr id="51" name="组合 50"/>
          <p:cNvGrpSpPr/>
          <p:nvPr>
            <p:custDataLst>
              <p:tags r:id="rId4"/>
            </p:custDataLst>
          </p:nvPr>
        </p:nvGrpSpPr>
        <p:grpSpPr>
          <a:xfrm rot="16200000">
            <a:off x="3287825" y="2534890"/>
            <a:ext cx="3685684" cy="2639010"/>
            <a:chOff x="981341" y="2527274"/>
            <a:chExt cx="2305887" cy="1651053"/>
          </a:xfrm>
        </p:grpSpPr>
        <p:sp>
          <p:nvSpPr>
            <p:cNvPr id="52" name="椭圆 51"/>
            <p:cNvSpPr/>
            <p:nvPr>
              <p:custDataLst>
                <p:tags r:id="rId14"/>
              </p:custDataLst>
            </p:nvPr>
          </p:nvSpPr>
          <p:spPr>
            <a:xfrm>
              <a:off x="1901359" y="3207657"/>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a:endParaRPr lang="zh-CN" altLang="en-US" sz="1400"/>
            </a:p>
          </p:txBody>
        </p:sp>
        <p:sp>
          <p:nvSpPr>
            <p:cNvPr id="53" name="矩形 52"/>
            <p:cNvSpPr/>
            <p:nvPr>
              <p:custDataLst>
                <p:tags r:id="rId15"/>
              </p:custDataLst>
            </p:nvPr>
          </p:nvSpPr>
          <p:spPr>
            <a:xfrm rot="5400000">
              <a:off x="799709" y="3058349"/>
              <a:ext cx="917410" cy="554145"/>
            </a:xfrm>
            <a:prstGeom prst="rect">
              <a:avLst/>
            </a:prstGeom>
          </p:spPr>
          <p:txBody>
            <a:bodyPr wrap="square" anchor="t" anchorCtr="0">
              <a:normAutofit/>
            </a:bodyPr>
            <a:lstStyle/>
            <a:p>
              <a:pPr algn="ctr"/>
              <a:r>
                <a:rPr lang="en-US" altLang="zh-CN" sz="2000" b="1" smtClean="0">
                  <a:solidFill>
                    <a:schemeClr val="accent1"/>
                  </a:solidFill>
                  <a:latin typeface="+mj-lt"/>
                  <a:ea typeface="+mj-ea"/>
                  <a:cs typeface="+mj-cs"/>
                </a:rPr>
                <a:t>2009.08</a:t>
              </a:r>
              <a:endParaRPr lang="zh-CN" altLang="en-US" sz="2000" b="1" dirty="0">
                <a:solidFill>
                  <a:schemeClr val="accent1"/>
                </a:solidFill>
                <a:latin typeface="+mj-lt"/>
                <a:ea typeface="+mj-ea"/>
                <a:cs typeface="+mj-cs"/>
              </a:endParaRPr>
            </a:p>
          </p:txBody>
        </p:sp>
        <p:sp>
          <p:nvSpPr>
            <p:cNvPr id="54" name="矩形 53"/>
            <p:cNvSpPr/>
            <p:nvPr>
              <p:custDataLst>
                <p:tags r:id="rId16"/>
              </p:custDataLst>
            </p:nvPr>
          </p:nvSpPr>
          <p:spPr>
            <a:xfrm rot="5400000">
              <a:off x="2117501" y="3008600"/>
              <a:ext cx="1651053" cy="688401"/>
            </a:xfrm>
            <a:prstGeom prst="rect">
              <a:avLst/>
            </a:prstGeom>
          </p:spPr>
          <p:txBody>
            <a:bodyPr wrap="square" anchor="ctr" anchorCtr="0">
              <a:normAutofit/>
            </a:bodyPr>
            <a:lstStyle/>
            <a:p>
              <a:pPr algn="ctr">
                <a:lnSpc>
                  <a:spcPct val="130000"/>
                </a:lnSpc>
              </a:pPr>
              <a:r>
                <a:rPr lang="en-US" altLang="zh-CN" sz="2000" smtClean="0">
                  <a:solidFill>
                    <a:schemeClr val="bg1"/>
                  </a:solidFill>
                </a:rPr>
                <a:t>Paris, France</a:t>
              </a:r>
              <a:endParaRPr lang="en-US" altLang="zh-CN" sz="2000" dirty="0" smtClean="0">
                <a:solidFill>
                  <a:schemeClr val="bg1"/>
                </a:solidFill>
              </a:endParaRPr>
            </a:p>
          </p:txBody>
        </p:sp>
      </p:grpSp>
      <p:grpSp>
        <p:nvGrpSpPr>
          <p:cNvPr id="55" name="组合 54"/>
          <p:cNvGrpSpPr/>
          <p:nvPr>
            <p:custDataLst>
              <p:tags r:id="rId5"/>
            </p:custDataLst>
          </p:nvPr>
        </p:nvGrpSpPr>
        <p:grpSpPr>
          <a:xfrm rot="16200000">
            <a:off x="5233675" y="3168914"/>
            <a:ext cx="3382353" cy="2639010"/>
            <a:chOff x="679561" y="3649776"/>
            <a:chExt cx="2116113" cy="1651053"/>
          </a:xfrm>
        </p:grpSpPr>
        <p:sp>
          <p:nvSpPr>
            <p:cNvPr id="56" name="椭圆 55"/>
            <p:cNvSpPr/>
            <p:nvPr>
              <p:custDataLst>
                <p:tags r:id="rId11"/>
              </p:custDataLst>
            </p:nvPr>
          </p:nvSpPr>
          <p:spPr>
            <a:xfrm>
              <a:off x="1625587" y="4339771"/>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a:endParaRPr lang="zh-CN" altLang="en-US" sz="1400"/>
            </a:p>
          </p:txBody>
        </p:sp>
        <p:sp>
          <p:nvSpPr>
            <p:cNvPr id="57" name="矩形 56"/>
            <p:cNvSpPr/>
            <p:nvPr>
              <p:custDataLst>
                <p:tags r:id="rId12"/>
              </p:custDataLst>
            </p:nvPr>
          </p:nvSpPr>
          <p:spPr>
            <a:xfrm rot="5400000">
              <a:off x="497929" y="4215879"/>
              <a:ext cx="917410" cy="554145"/>
            </a:xfrm>
            <a:prstGeom prst="rect">
              <a:avLst/>
            </a:prstGeom>
          </p:spPr>
          <p:txBody>
            <a:bodyPr wrap="square" anchor="t" anchorCtr="0">
              <a:normAutofit/>
            </a:bodyPr>
            <a:lstStyle/>
            <a:p>
              <a:pPr algn="ctr"/>
              <a:r>
                <a:rPr lang="en-US" altLang="zh-CN" sz="2000" b="1" smtClean="0">
                  <a:solidFill>
                    <a:schemeClr val="accent1"/>
                  </a:solidFill>
                  <a:latin typeface="+mj-lt"/>
                  <a:ea typeface="+mj-ea"/>
                  <a:cs typeface="+mj-cs"/>
                </a:rPr>
                <a:t>2010.11</a:t>
              </a:r>
              <a:endParaRPr lang="en-US" altLang="zh-CN" sz="2000" b="1" dirty="0" smtClean="0">
                <a:solidFill>
                  <a:schemeClr val="accent1"/>
                </a:solidFill>
                <a:latin typeface="+mj-lt"/>
                <a:ea typeface="+mj-ea"/>
                <a:cs typeface="+mj-cs"/>
              </a:endParaRPr>
            </a:p>
          </p:txBody>
        </p:sp>
        <p:sp>
          <p:nvSpPr>
            <p:cNvPr id="58" name="矩形 57"/>
            <p:cNvSpPr/>
            <p:nvPr>
              <p:custDataLst>
                <p:tags r:id="rId13"/>
              </p:custDataLst>
            </p:nvPr>
          </p:nvSpPr>
          <p:spPr>
            <a:xfrm rot="5400000">
              <a:off x="1625947" y="4131102"/>
              <a:ext cx="1651053" cy="688401"/>
            </a:xfrm>
            <a:prstGeom prst="rect">
              <a:avLst/>
            </a:prstGeom>
          </p:spPr>
          <p:txBody>
            <a:bodyPr wrap="square" anchor="ctr" anchorCtr="0">
              <a:normAutofit/>
            </a:bodyPr>
            <a:lstStyle/>
            <a:p>
              <a:pPr algn="ctr">
                <a:lnSpc>
                  <a:spcPct val="130000"/>
                </a:lnSpc>
              </a:pPr>
              <a:r>
                <a:rPr lang="en-US" altLang="zh-CN" sz="2000" smtClean="0">
                  <a:solidFill>
                    <a:schemeClr val="bg1"/>
                  </a:solidFill>
                </a:rPr>
                <a:t>Busan, South Korea</a:t>
              </a:r>
              <a:endParaRPr lang="en-US" altLang="zh-CN" sz="2000" dirty="0" smtClean="0">
                <a:solidFill>
                  <a:schemeClr val="bg1"/>
                </a:solidFill>
              </a:endParaRPr>
            </a:p>
          </p:txBody>
        </p:sp>
      </p:grpSp>
      <p:grpSp>
        <p:nvGrpSpPr>
          <p:cNvPr id="59" name="组合 58"/>
          <p:cNvGrpSpPr/>
          <p:nvPr>
            <p:custDataLst>
              <p:tags r:id="rId6"/>
            </p:custDataLst>
          </p:nvPr>
        </p:nvGrpSpPr>
        <p:grpSpPr>
          <a:xfrm rot="16200000">
            <a:off x="6876787" y="2151947"/>
            <a:ext cx="3699553" cy="2639010"/>
            <a:chOff x="1216584" y="4776987"/>
            <a:chExt cx="2314564" cy="1651053"/>
          </a:xfrm>
        </p:grpSpPr>
        <p:sp>
          <p:nvSpPr>
            <p:cNvPr id="60" name="椭圆 59"/>
            <p:cNvSpPr/>
            <p:nvPr>
              <p:custDataLst>
                <p:tags r:id="rId8"/>
              </p:custDataLst>
            </p:nvPr>
          </p:nvSpPr>
          <p:spPr>
            <a:xfrm>
              <a:off x="2162616" y="5447022"/>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algn="ctr"/>
              <a:endParaRPr lang="zh-CN" altLang="en-US" sz="1400"/>
            </a:p>
          </p:txBody>
        </p:sp>
        <p:sp>
          <p:nvSpPr>
            <p:cNvPr id="61" name="矩形 60"/>
            <p:cNvSpPr/>
            <p:nvPr>
              <p:custDataLst>
                <p:tags r:id="rId9"/>
              </p:custDataLst>
            </p:nvPr>
          </p:nvSpPr>
          <p:spPr>
            <a:xfrm rot="5400000">
              <a:off x="1034952" y="5294850"/>
              <a:ext cx="917410" cy="554145"/>
            </a:xfrm>
            <a:prstGeom prst="rect">
              <a:avLst/>
            </a:prstGeom>
          </p:spPr>
          <p:txBody>
            <a:bodyPr wrap="square" anchor="t" anchorCtr="0">
              <a:normAutofit/>
            </a:bodyPr>
            <a:lstStyle/>
            <a:p>
              <a:pPr algn="ctr"/>
              <a:r>
                <a:rPr lang="en-US" altLang="zh-CN" sz="2000" b="1" smtClean="0">
                  <a:solidFill>
                    <a:schemeClr val="accent1"/>
                  </a:solidFill>
                  <a:latin typeface="+mj-lt"/>
                  <a:ea typeface="+mj-ea"/>
                  <a:cs typeface="+mj-cs"/>
                </a:rPr>
                <a:t>2011.05</a:t>
              </a:r>
              <a:endParaRPr lang="en-US" altLang="zh-CN" sz="2000" b="1" dirty="0" smtClean="0">
                <a:solidFill>
                  <a:schemeClr val="accent1"/>
                </a:solidFill>
                <a:latin typeface="+mj-lt"/>
                <a:ea typeface="+mj-ea"/>
                <a:cs typeface="+mj-cs"/>
              </a:endParaRPr>
            </a:p>
          </p:txBody>
        </p:sp>
        <p:sp>
          <p:nvSpPr>
            <p:cNvPr id="62" name="矩形 61"/>
            <p:cNvSpPr/>
            <p:nvPr>
              <p:custDataLst>
                <p:tags r:id="rId10"/>
              </p:custDataLst>
            </p:nvPr>
          </p:nvSpPr>
          <p:spPr>
            <a:xfrm rot="5400000">
              <a:off x="2361421" y="5258313"/>
              <a:ext cx="1651053" cy="688401"/>
            </a:xfrm>
            <a:prstGeom prst="rect">
              <a:avLst/>
            </a:prstGeom>
          </p:spPr>
          <p:txBody>
            <a:bodyPr wrap="square" anchor="ctr" anchorCtr="0">
              <a:normAutofit/>
            </a:bodyPr>
            <a:lstStyle/>
            <a:p>
              <a:pPr algn="ctr">
                <a:lnSpc>
                  <a:spcPct val="130000"/>
                </a:lnSpc>
              </a:pPr>
              <a:r>
                <a:rPr lang="en-US" altLang="zh-CN" sz="2000" smtClean="0">
                  <a:solidFill>
                    <a:schemeClr val="bg1"/>
                  </a:solidFill>
                </a:rPr>
                <a:t>Vancouver, Canada</a:t>
              </a:r>
              <a:endParaRPr lang="en-US" altLang="zh-CN" sz="2000" dirty="0" smtClean="0">
                <a:solidFill>
                  <a:schemeClr val="bg1"/>
                </a:solidFill>
              </a:endParaRPr>
            </a:p>
          </p:txBody>
        </p:sp>
      </p:grpSp>
      <p:sp>
        <p:nvSpPr>
          <p:cNvPr id="20" name="文本框 19"/>
          <p:cNvSpPr txBox="1"/>
          <p:nvPr>
            <p:custDataLst>
              <p:tags r:id="rId7"/>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custDataLst>
              <p:tags r:id="rId2"/>
            </p:custDataLst>
          </p:nvPr>
        </p:nvSpPr>
        <p:spPr>
          <a:xfrm rot="16200000">
            <a:off x="5573818" y="532231"/>
            <a:ext cx="1188189" cy="6542343"/>
          </a:xfrm>
          <a:custGeom>
            <a:avLst/>
            <a:gdLst>
              <a:gd name="connsiteX0" fmla="*/ 174172 w 856343"/>
              <a:gd name="connsiteY0" fmla="*/ 0 h 5515429"/>
              <a:gd name="connsiteX1" fmla="*/ 580572 w 856343"/>
              <a:gd name="connsiteY1" fmla="*/ 986972 h 5515429"/>
              <a:gd name="connsiteX2" fmla="*/ 333829 w 856343"/>
              <a:gd name="connsiteY2" fmla="*/ 2119086 h 5515429"/>
              <a:gd name="connsiteX3" fmla="*/ 856343 w 856343"/>
              <a:gd name="connsiteY3" fmla="*/ 3251200 h 5515429"/>
              <a:gd name="connsiteX4" fmla="*/ 0 w 856343"/>
              <a:gd name="connsiteY4" fmla="*/ 4586515 h 5515429"/>
              <a:gd name="connsiteX5" fmla="*/ 740229 w 856343"/>
              <a:gd name="connsiteY5" fmla="*/ 5515429 h 5515429"/>
              <a:gd name="connsiteX0" fmla="*/ 174172 w 856343"/>
              <a:gd name="connsiteY0" fmla="*/ 0 h 4816593"/>
              <a:gd name="connsiteX1" fmla="*/ 580572 w 856343"/>
              <a:gd name="connsiteY1" fmla="*/ 986972 h 4816593"/>
              <a:gd name="connsiteX2" fmla="*/ 333829 w 856343"/>
              <a:gd name="connsiteY2" fmla="*/ 2119086 h 4816593"/>
              <a:gd name="connsiteX3" fmla="*/ 856343 w 856343"/>
              <a:gd name="connsiteY3" fmla="*/ 3251200 h 4816593"/>
              <a:gd name="connsiteX4" fmla="*/ 0 w 856343"/>
              <a:gd name="connsiteY4" fmla="*/ 4586515 h 4816593"/>
              <a:gd name="connsiteX5" fmla="*/ 165379 w 856343"/>
              <a:gd name="connsiteY5" fmla="*/ 4816593 h 4816593"/>
              <a:gd name="connsiteX0" fmla="*/ 174172 w 856343"/>
              <a:gd name="connsiteY0" fmla="*/ 0 h 4715150"/>
              <a:gd name="connsiteX1" fmla="*/ 580572 w 856343"/>
              <a:gd name="connsiteY1" fmla="*/ 986972 h 4715150"/>
              <a:gd name="connsiteX2" fmla="*/ 333829 w 856343"/>
              <a:gd name="connsiteY2" fmla="*/ 2119086 h 4715150"/>
              <a:gd name="connsiteX3" fmla="*/ 856343 w 856343"/>
              <a:gd name="connsiteY3" fmla="*/ 3251200 h 4715150"/>
              <a:gd name="connsiteX4" fmla="*/ 0 w 856343"/>
              <a:gd name="connsiteY4" fmla="*/ 4586515 h 4715150"/>
              <a:gd name="connsiteX5" fmla="*/ 86478 w 856343"/>
              <a:gd name="connsiteY5" fmla="*/ 4715150 h 471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343" h="4715150">
                <a:moveTo>
                  <a:pt x="174172" y="0"/>
                </a:moveTo>
                <a:lnTo>
                  <a:pt x="580572" y="986972"/>
                </a:lnTo>
                <a:lnTo>
                  <a:pt x="333829" y="2119086"/>
                </a:lnTo>
                <a:lnTo>
                  <a:pt x="856343" y="3251200"/>
                </a:lnTo>
                <a:lnTo>
                  <a:pt x="0" y="4586515"/>
                </a:lnTo>
                <a:cubicBezTo>
                  <a:pt x="246743" y="4896153"/>
                  <a:pt x="-160265" y="4405512"/>
                  <a:pt x="86478" y="47151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2000"/>
          </a:p>
        </p:txBody>
      </p:sp>
      <p:grpSp>
        <p:nvGrpSpPr>
          <p:cNvPr id="30" name="组合 29"/>
          <p:cNvGrpSpPr/>
          <p:nvPr>
            <p:custDataLst>
              <p:tags r:id="rId3"/>
            </p:custDataLst>
          </p:nvPr>
        </p:nvGrpSpPr>
        <p:grpSpPr>
          <a:xfrm rot="16200000">
            <a:off x="1166916" y="2895106"/>
            <a:ext cx="3557445" cy="2199365"/>
            <a:chOff x="459704" y="1593999"/>
            <a:chExt cx="2563896" cy="1585108"/>
          </a:xfrm>
        </p:grpSpPr>
        <p:sp>
          <p:nvSpPr>
            <p:cNvPr id="31" name="椭圆 30"/>
            <p:cNvSpPr/>
            <p:nvPr>
              <p:custDataLst>
                <p:tags r:id="rId21"/>
              </p:custDataLst>
            </p:nvPr>
          </p:nvSpPr>
          <p:spPr>
            <a:xfrm>
              <a:off x="1509473" y="2249714"/>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p>
              <a:pPr algn="ctr"/>
              <a:endParaRPr lang="zh-CN" altLang="en-US" sz="1200"/>
            </a:p>
          </p:txBody>
        </p:sp>
        <p:sp>
          <p:nvSpPr>
            <p:cNvPr id="32" name="矩形 31"/>
            <p:cNvSpPr/>
            <p:nvPr>
              <p:custDataLst>
                <p:tags r:id="rId22"/>
              </p:custDataLst>
            </p:nvPr>
          </p:nvSpPr>
          <p:spPr>
            <a:xfrm rot="5400000">
              <a:off x="203196" y="2103269"/>
              <a:ext cx="1067162" cy="554146"/>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2008.12</a:t>
              </a:r>
              <a:endParaRPr lang="zh-CN" altLang="en-US" sz="2000" b="1" dirty="0">
                <a:solidFill>
                  <a:schemeClr val="accent1"/>
                </a:solidFill>
                <a:latin typeface="+mj-lt"/>
                <a:ea typeface="+mj-ea"/>
                <a:cs typeface="+mj-cs"/>
              </a:endParaRPr>
            </a:p>
          </p:txBody>
        </p:sp>
        <p:sp>
          <p:nvSpPr>
            <p:cNvPr id="33" name="矩形 32"/>
            <p:cNvSpPr/>
            <p:nvPr>
              <p:custDataLst>
                <p:tags r:id="rId23"/>
              </p:custDataLst>
            </p:nvPr>
          </p:nvSpPr>
          <p:spPr>
            <a:xfrm rot="5400000">
              <a:off x="1886845" y="2042352"/>
              <a:ext cx="1585108" cy="688402"/>
            </a:xfrm>
            <a:prstGeom prst="rect">
              <a:avLst/>
            </a:prstGeom>
          </p:spPr>
          <p:txBody>
            <a:bodyPr wrap="square" anchor="b" anchorCtr="0">
              <a:normAutofit/>
            </a:bodyPr>
            <a:lstStyle/>
            <a:p>
              <a:pPr algn="ctr">
                <a:lnSpc>
                  <a:spcPct val="130000"/>
                </a:lnSpc>
              </a:pPr>
              <a:r>
                <a:rPr lang="en-US" altLang="zh-CN" sz="2000" smtClean="0">
                  <a:solidFill>
                    <a:schemeClr val="bg1"/>
                  </a:solidFill>
                </a:rPr>
                <a:t>Bangkok, Thailand</a:t>
              </a:r>
              <a:endParaRPr lang="en-US" altLang="zh-CN" sz="2000" dirty="0">
                <a:solidFill>
                  <a:schemeClr val="bg1"/>
                </a:solidFill>
              </a:endParaRPr>
            </a:p>
          </p:txBody>
        </p:sp>
      </p:grpSp>
      <p:grpSp>
        <p:nvGrpSpPr>
          <p:cNvPr id="34" name="组合 33"/>
          <p:cNvGrpSpPr/>
          <p:nvPr>
            <p:custDataLst>
              <p:tags r:id="rId4"/>
            </p:custDataLst>
          </p:nvPr>
        </p:nvGrpSpPr>
        <p:grpSpPr>
          <a:xfrm rot="16200000">
            <a:off x="2728996" y="2720278"/>
            <a:ext cx="3087980" cy="2199368"/>
            <a:chOff x="754879" y="2550634"/>
            <a:chExt cx="2225546" cy="1585111"/>
          </a:xfrm>
        </p:grpSpPr>
        <p:sp>
          <p:nvSpPr>
            <p:cNvPr id="35" name="椭圆 34"/>
            <p:cNvSpPr/>
            <p:nvPr>
              <p:custDataLst>
                <p:tags r:id="rId18"/>
              </p:custDataLst>
            </p:nvPr>
          </p:nvSpPr>
          <p:spPr>
            <a:xfrm>
              <a:off x="1901359" y="3207657"/>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p>
              <a:pPr algn="ctr"/>
              <a:endParaRPr lang="zh-CN" altLang="en-US" sz="1200"/>
            </a:p>
          </p:txBody>
        </p:sp>
        <p:sp>
          <p:nvSpPr>
            <p:cNvPr id="36" name="矩形 35"/>
            <p:cNvSpPr/>
            <p:nvPr>
              <p:custDataLst>
                <p:tags r:id="rId19"/>
              </p:custDataLst>
            </p:nvPr>
          </p:nvSpPr>
          <p:spPr>
            <a:xfrm rot="5400000">
              <a:off x="2169770" y="3058349"/>
              <a:ext cx="1067165"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2009.08</a:t>
              </a:r>
              <a:endParaRPr lang="zh-CN" altLang="en-US" sz="2000" b="1" dirty="0">
                <a:solidFill>
                  <a:schemeClr val="accent1"/>
                </a:solidFill>
                <a:latin typeface="+mj-lt"/>
                <a:ea typeface="+mj-ea"/>
                <a:cs typeface="+mj-cs"/>
              </a:endParaRPr>
            </a:p>
          </p:txBody>
        </p:sp>
        <p:sp>
          <p:nvSpPr>
            <p:cNvPr id="37" name="矩形 36"/>
            <p:cNvSpPr/>
            <p:nvPr>
              <p:custDataLst>
                <p:tags r:id="rId20"/>
              </p:custDataLst>
            </p:nvPr>
          </p:nvSpPr>
          <p:spPr>
            <a:xfrm rot="5400000">
              <a:off x="306524" y="2998989"/>
              <a:ext cx="1585111" cy="688401"/>
            </a:xfrm>
            <a:prstGeom prst="rect">
              <a:avLst/>
            </a:prstGeom>
          </p:spPr>
          <p:txBody>
            <a:bodyPr wrap="square" anchor="t" anchorCtr="0">
              <a:normAutofit/>
            </a:bodyPr>
            <a:lstStyle/>
            <a:p>
              <a:pPr algn="ctr">
                <a:lnSpc>
                  <a:spcPct val="130000"/>
                </a:lnSpc>
              </a:pPr>
              <a:r>
                <a:rPr lang="en-US" altLang="zh-CN" sz="2000" smtClean="0">
                  <a:solidFill>
                    <a:schemeClr val="bg1"/>
                  </a:solidFill>
                </a:rPr>
                <a:t>Paris, France</a:t>
              </a:r>
              <a:endParaRPr lang="en-US" altLang="zh-CN" sz="2000" dirty="0">
                <a:solidFill>
                  <a:schemeClr val="bg1"/>
                </a:solidFill>
              </a:endParaRPr>
            </a:p>
          </p:txBody>
        </p:sp>
      </p:grpSp>
      <p:grpSp>
        <p:nvGrpSpPr>
          <p:cNvPr id="38" name="组合 37"/>
          <p:cNvGrpSpPr/>
          <p:nvPr>
            <p:custDataLst>
              <p:tags r:id="rId5"/>
            </p:custDataLst>
          </p:nvPr>
        </p:nvGrpSpPr>
        <p:grpSpPr>
          <a:xfrm rot="16200000">
            <a:off x="4067185" y="2776370"/>
            <a:ext cx="3553251" cy="2199362"/>
            <a:chOff x="546791" y="3682748"/>
            <a:chExt cx="2560874" cy="1585108"/>
          </a:xfrm>
        </p:grpSpPr>
        <p:sp>
          <p:nvSpPr>
            <p:cNvPr id="39" name="椭圆 38"/>
            <p:cNvSpPr/>
            <p:nvPr>
              <p:custDataLst>
                <p:tags r:id="rId15"/>
              </p:custDataLst>
            </p:nvPr>
          </p:nvSpPr>
          <p:spPr>
            <a:xfrm>
              <a:off x="1625587" y="4339771"/>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p>
              <a:pPr algn="ctr"/>
              <a:endParaRPr lang="zh-CN" altLang="en-US" sz="1200"/>
            </a:p>
          </p:txBody>
        </p:sp>
        <p:sp>
          <p:nvSpPr>
            <p:cNvPr id="40" name="矩形 39"/>
            <p:cNvSpPr/>
            <p:nvPr>
              <p:custDataLst>
                <p:tags r:id="rId16"/>
              </p:custDataLst>
            </p:nvPr>
          </p:nvSpPr>
          <p:spPr>
            <a:xfrm rot="5400000">
              <a:off x="290282" y="4215879"/>
              <a:ext cx="1067164"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2010.11</a:t>
              </a:r>
              <a:endParaRPr lang="en-US" altLang="zh-CN" sz="2000" b="1" dirty="0">
                <a:solidFill>
                  <a:schemeClr val="accent1"/>
                </a:solidFill>
                <a:latin typeface="+mj-lt"/>
                <a:ea typeface="+mj-ea"/>
                <a:cs typeface="+mj-cs"/>
              </a:endParaRPr>
            </a:p>
          </p:txBody>
        </p:sp>
        <p:sp>
          <p:nvSpPr>
            <p:cNvPr id="41" name="矩形 40"/>
            <p:cNvSpPr/>
            <p:nvPr>
              <p:custDataLst>
                <p:tags r:id="rId17"/>
              </p:custDataLst>
            </p:nvPr>
          </p:nvSpPr>
          <p:spPr>
            <a:xfrm rot="5400000">
              <a:off x="1970911" y="4131101"/>
              <a:ext cx="1585108" cy="688401"/>
            </a:xfrm>
            <a:prstGeom prst="rect">
              <a:avLst/>
            </a:prstGeom>
          </p:spPr>
          <p:txBody>
            <a:bodyPr wrap="square" anchor="b" anchorCtr="0">
              <a:normAutofit/>
            </a:bodyPr>
            <a:lstStyle/>
            <a:p>
              <a:pPr algn="ctr">
                <a:lnSpc>
                  <a:spcPct val="130000"/>
                </a:lnSpc>
              </a:pPr>
              <a:r>
                <a:rPr lang="en-US" altLang="zh-CN" sz="2000" smtClean="0">
                  <a:solidFill>
                    <a:schemeClr val="bg1"/>
                  </a:solidFill>
                </a:rPr>
                <a:t>Busan, South Korea</a:t>
              </a:r>
              <a:endParaRPr lang="en-US" altLang="zh-CN" sz="2000" dirty="0">
                <a:solidFill>
                  <a:schemeClr val="bg1"/>
                </a:solidFill>
              </a:endParaRPr>
            </a:p>
          </p:txBody>
        </p:sp>
      </p:grpSp>
      <p:grpSp>
        <p:nvGrpSpPr>
          <p:cNvPr id="42" name="组合 41"/>
          <p:cNvGrpSpPr/>
          <p:nvPr>
            <p:custDataLst>
              <p:tags r:id="rId6"/>
            </p:custDataLst>
          </p:nvPr>
        </p:nvGrpSpPr>
        <p:grpSpPr>
          <a:xfrm rot="16200000">
            <a:off x="5886603" y="2357780"/>
            <a:ext cx="3015788" cy="2199368"/>
            <a:chOff x="1042151" y="4800348"/>
            <a:chExt cx="2173517" cy="1585112"/>
          </a:xfrm>
        </p:grpSpPr>
        <p:sp>
          <p:nvSpPr>
            <p:cNvPr id="43" name="椭圆 42"/>
            <p:cNvSpPr/>
            <p:nvPr>
              <p:custDataLst>
                <p:tags r:id="rId12"/>
              </p:custDataLst>
            </p:nvPr>
          </p:nvSpPr>
          <p:spPr>
            <a:xfrm>
              <a:off x="2162616" y="5447022"/>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p>
              <a:pPr algn="ctr"/>
              <a:endParaRPr lang="zh-CN" altLang="en-US" sz="1200"/>
            </a:p>
          </p:txBody>
        </p:sp>
        <p:sp>
          <p:nvSpPr>
            <p:cNvPr id="44" name="矩形 43"/>
            <p:cNvSpPr/>
            <p:nvPr>
              <p:custDataLst>
                <p:tags r:id="rId13"/>
              </p:custDataLst>
            </p:nvPr>
          </p:nvSpPr>
          <p:spPr>
            <a:xfrm rot="5400000">
              <a:off x="2405014" y="5294850"/>
              <a:ext cx="1067164"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2011.05</a:t>
              </a:r>
              <a:endParaRPr lang="en-US" altLang="zh-CN" sz="2000" b="1" dirty="0">
                <a:solidFill>
                  <a:schemeClr val="accent1"/>
                </a:solidFill>
                <a:latin typeface="+mj-lt"/>
                <a:ea typeface="+mj-ea"/>
                <a:cs typeface="+mj-cs"/>
              </a:endParaRPr>
            </a:p>
          </p:txBody>
        </p:sp>
        <p:sp>
          <p:nvSpPr>
            <p:cNvPr id="45" name="矩形 44"/>
            <p:cNvSpPr/>
            <p:nvPr>
              <p:custDataLst>
                <p:tags r:id="rId14"/>
              </p:custDataLst>
            </p:nvPr>
          </p:nvSpPr>
          <p:spPr>
            <a:xfrm rot="5400000">
              <a:off x="593796" y="5248703"/>
              <a:ext cx="1585112" cy="688401"/>
            </a:xfrm>
            <a:prstGeom prst="rect">
              <a:avLst/>
            </a:prstGeom>
          </p:spPr>
          <p:txBody>
            <a:bodyPr wrap="square" anchor="t" anchorCtr="0">
              <a:normAutofit/>
            </a:bodyPr>
            <a:lstStyle/>
            <a:p>
              <a:pPr algn="ctr">
                <a:lnSpc>
                  <a:spcPct val="130000"/>
                </a:lnSpc>
              </a:pPr>
              <a:r>
                <a:rPr lang="en-US" altLang="zh-CN" sz="2000" smtClean="0">
                  <a:solidFill>
                    <a:schemeClr val="bg1"/>
                  </a:solidFill>
                </a:rPr>
                <a:t>Vancouver, Canada</a:t>
              </a:r>
              <a:endParaRPr lang="en-US" altLang="zh-CN" sz="2000" dirty="0">
                <a:solidFill>
                  <a:schemeClr val="bg1"/>
                </a:solidFill>
              </a:endParaRPr>
            </a:p>
          </p:txBody>
        </p:sp>
      </p:grpSp>
      <p:grpSp>
        <p:nvGrpSpPr>
          <p:cNvPr id="46" name="组合 45"/>
          <p:cNvGrpSpPr/>
          <p:nvPr>
            <p:custDataLst>
              <p:tags r:id="rId7"/>
            </p:custDataLst>
          </p:nvPr>
        </p:nvGrpSpPr>
        <p:grpSpPr>
          <a:xfrm rot="16200000">
            <a:off x="7470598" y="3133829"/>
            <a:ext cx="3551575" cy="2199370"/>
            <a:chOff x="289767" y="6135027"/>
            <a:chExt cx="2559666" cy="1585113"/>
          </a:xfrm>
        </p:grpSpPr>
        <p:sp>
          <p:nvSpPr>
            <p:cNvPr id="47" name="椭圆 46"/>
            <p:cNvSpPr/>
            <p:nvPr>
              <p:custDataLst>
                <p:tags r:id="rId9"/>
              </p:custDataLst>
            </p:nvPr>
          </p:nvSpPr>
          <p:spPr>
            <a:xfrm>
              <a:off x="1339911" y="6805207"/>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p>
              <a:pPr algn="ctr"/>
              <a:endParaRPr lang="zh-CN" altLang="en-US" sz="1200"/>
            </a:p>
          </p:txBody>
        </p:sp>
        <p:sp>
          <p:nvSpPr>
            <p:cNvPr id="48" name="矩形 47"/>
            <p:cNvSpPr/>
            <p:nvPr>
              <p:custDataLst>
                <p:tags r:id="rId10"/>
              </p:custDataLst>
            </p:nvPr>
          </p:nvSpPr>
          <p:spPr>
            <a:xfrm rot="5400000">
              <a:off x="33257" y="6638591"/>
              <a:ext cx="1067165"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2012.03</a:t>
              </a:r>
              <a:endParaRPr lang="en-US" altLang="zh-CN" sz="2000" b="1" dirty="0">
                <a:solidFill>
                  <a:schemeClr val="accent1"/>
                </a:solidFill>
                <a:latin typeface="+mj-lt"/>
                <a:ea typeface="+mj-ea"/>
                <a:cs typeface="+mj-cs"/>
              </a:endParaRPr>
            </a:p>
          </p:txBody>
        </p:sp>
        <p:sp>
          <p:nvSpPr>
            <p:cNvPr id="49" name="矩形 48"/>
            <p:cNvSpPr/>
            <p:nvPr>
              <p:custDataLst>
                <p:tags r:id="rId11"/>
              </p:custDataLst>
            </p:nvPr>
          </p:nvSpPr>
          <p:spPr>
            <a:xfrm rot="5400000">
              <a:off x="1712676" y="6583383"/>
              <a:ext cx="1585113" cy="688401"/>
            </a:xfrm>
            <a:prstGeom prst="rect">
              <a:avLst/>
            </a:prstGeom>
          </p:spPr>
          <p:txBody>
            <a:bodyPr wrap="square" anchor="b" anchorCtr="0">
              <a:normAutofit/>
            </a:bodyPr>
            <a:lstStyle/>
            <a:p>
              <a:pPr algn="ctr">
                <a:lnSpc>
                  <a:spcPct val="130000"/>
                </a:lnSpc>
              </a:pPr>
              <a:r>
                <a:rPr lang="en-US" altLang="zh-CN" sz="2000" smtClean="0">
                  <a:solidFill>
                    <a:schemeClr val="bg1"/>
                  </a:solidFill>
                </a:rPr>
                <a:t>Sydney, Australia</a:t>
              </a:r>
              <a:endParaRPr lang="en-US" altLang="zh-CN" sz="2000" dirty="0">
                <a:solidFill>
                  <a:schemeClr val="bg1"/>
                </a:solidFill>
              </a:endParaRPr>
            </a:p>
          </p:txBody>
        </p:sp>
      </p:grpSp>
      <p:sp>
        <p:nvSpPr>
          <p:cNvPr id="24" name="文本框 23"/>
          <p:cNvSpPr txBox="1"/>
          <p:nvPr>
            <p:custDataLst>
              <p:tags r:id="rId8"/>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838800" y="363600"/>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en-US" altLang="zh-CN" dirty="0" smtClean="0">
                <a:solidFill>
                  <a:schemeClr val="accent1"/>
                </a:solidFill>
              </a:rPr>
              <a:t>LOREM IPSUM DOLOR</a:t>
            </a:r>
            <a:endParaRPr lang="zh-CN" altLang="en-US" dirty="0">
              <a:solidFill>
                <a:schemeClr val="accent1"/>
              </a:solidFill>
            </a:endParaRPr>
          </a:p>
        </p:txBody>
      </p:sp>
      <p:sp>
        <p:nvSpPr>
          <p:cNvPr id="8" name="文本框 7"/>
          <p:cNvSpPr txBox="1"/>
          <p:nvPr>
            <p:custDataLst>
              <p:tags r:id="rId3"/>
            </p:custDataLst>
          </p:nvPr>
        </p:nvSpPr>
        <p:spPr>
          <a:xfrm>
            <a:off x="838800" y="1756533"/>
            <a:ext cx="5180400" cy="43524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smtClean="0">
                <a:solidFill>
                  <a:schemeClr val="bg1"/>
                </a:solidFill>
              </a:rPr>
              <a:t>Lorem ipsum dolor sit </a:t>
            </a:r>
            <a:r>
              <a:rPr lang="en-US" altLang="zh-CN" dirty="0" err="1" smtClean="0">
                <a:solidFill>
                  <a:schemeClr val="bg1"/>
                </a:solidFill>
              </a:rPr>
              <a:t>amet</a:t>
            </a:r>
            <a:r>
              <a:rPr lang="en-US" altLang="zh-CN" dirty="0" smtClean="0">
                <a:solidFill>
                  <a:schemeClr val="bg1"/>
                </a:solidFill>
              </a:rPr>
              <a:t>, </a:t>
            </a:r>
            <a:r>
              <a:rPr lang="en-US" altLang="zh-CN" dirty="0" err="1" smtClean="0">
                <a:solidFill>
                  <a:schemeClr val="bg1"/>
                </a:solidFill>
              </a:rPr>
              <a:t>consectetur</a:t>
            </a:r>
            <a:r>
              <a:rPr lang="en-US" altLang="zh-CN" dirty="0" smtClean="0">
                <a:solidFill>
                  <a:schemeClr val="bg1"/>
                </a:solidFill>
              </a:rPr>
              <a:t> </a:t>
            </a:r>
            <a:r>
              <a:rPr lang="en-US" altLang="zh-CN" dirty="0" err="1" smtClean="0">
                <a:solidFill>
                  <a:schemeClr val="bg1"/>
                </a:solidFill>
              </a:rPr>
              <a:t>adipisicing</a:t>
            </a:r>
            <a:r>
              <a:rPr lang="en-US" altLang="zh-CN" dirty="0" smtClean="0">
                <a:solidFill>
                  <a:schemeClr val="bg1"/>
                </a:solidFill>
              </a:rPr>
              <a:t> </a:t>
            </a:r>
            <a:r>
              <a:rPr lang="en-US" altLang="zh-CN" dirty="0" err="1" smtClean="0">
                <a:solidFill>
                  <a:schemeClr val="bg1"/>
                </a:solidFill>
              </a:rPr>
              <a:t>elit</a:t>
            </a:r>
            <a:r>
              <a:rPr lang="en-US" altLang="zh-CN" dirty="0" smtClean="0">
                <a:solidFill>
                  <a:schemeClr val="bg1"/>
                </a:solidFill>
              </a:rPr>
              <a:t>, </a:t>
            </a:r>
            <a:r>
              <a:rPr lang="en-US" altLang="zh-CN" dirty="0" err="1" smtClean="0">
                <a:solidFill>
                  <a:schemeClr val="bg1"/>
                </a:solidFill>
              </a:rPr>
              <a:t>sed</a:t>
            </a:r>
            <a:r>
              <a:rPr lang="en-US" altLang="zh-CN" dirty="0" smtClean="0">
                <a:solidFill>
                  <a:schemeClr val="bg1"/>
                </a:solidFill>
              </a:rPr>
              <a:t> do </a:t>
            </a:r>
            <a:r>
              <a:rPr lang="en-US" altLang="zh-CN" dirty="0" err="1" smtClean="0">
                <a:solidFill>
                  <a:schemeClr val="bg1"/>
                </a:solidFill>
              </a:rPr>
              <a:t>eiusmod</a:t>
            </a:r>
            <a:r>
              <a:rPr lang="en-US" altLang="zh-CN" dirty="0" smtClean="0">
                <a:solidFill>
                  <a:schemeClr val="bg1"/>
                </a:solidFill>
              </a:rPr>
              <a:t> </a:t>
            </a:r>
            <a:r>
              <a:rPr lang="en-US" altLang="zh-CN" dirty="0" err="1" smtClean="0">
                <a:solidFill>
                  <a:schemeClr val="bg1"/>
                </a:solidFill>
              </a:rPr>
              <a:t>tempor</a:t>
            </a:r>
            <a:r>
              <a:rPr lang="en-US" altLang="zh-CN" dirty="0" smtClean="0">
                <a:solidFill>
                  <a:schemeClr val="bg1"/>
                </a:solidFill>
              </a:rPr>
              <a:t> </a:t>
            </a:r>
            <a:r>
              <a:rPr lang="en-US" altLang="zh-CN" dirty="0" err="1" smtClean="0">
                <a:solidFill>
                  <a:schemeClr val="bg1"/>
                </a:solidFill>
              </a:rPr>
              <a:t>incididunt</a:t>
            </a:r>
            <a:r>
              <a:rPr lang="en-US" altLang="zh-CN" dirty="0" smtClean="0">
                <a:solidFill>
                  <a:schemeClr val="bg1"/>
                </a:solidFill>
              </a:rPr>
              <a:t> </a:t>
            </a:r>
            <a:r>
              <a:rPr lang="en-US" altLang="zh-CN" dirty="0" err="1" smtClean="0">
                <a:solidFill>
                  <a:schemeClr val="bg1"/>
                </a:solidFill>
              </a:rPr>
              <a:t>ut</a:t>
            </a:r>
            <a:r>
              <a:rPr lang="en-US" altLang="zh-CN" dirty="0" smtClean="0">
                <a:solidFill>
                  <a:schemeClr val="bg1"/>
                </a:solidFill>
              </a:rPr>
              <a:t> </a:t>
            </a:r>
            <a:r>
              <a:rPr lang="en-US" altLang="zh-CN" dirty="0" err="1" smtClean="0">
                <a:solidFill>
                  <a:schemeClr val="bg1"/>
                </a:solidFill>
              </a:rPr>
              <a:t>labore</a:t>
            </a:r>
            <a:r>
              <a:rPr lang="en-US" altLang="zh-CN" dirty="0" smtClean="0">
                <a:solidFill>
                  <a:schemeClr val="bg1"/>
                </a:solidFill>
              </a:rPr>
              <a:t> et </a:t>
            </a:r>
            <a:r>
              <a:rPr lang="en-US" altLang="zh-CN" dirty="0" err="1" smtClean="0">
                <a:solidFill>
                  <a:schemeClr val="bg1"/>
                </a:solidFill>
              </a:rPr>
              <a:t>dolore</a:t>
            </a:r>
            <a:r>
              <a:rPr lang="en-US" altLang="zh-CN" dirty="0" smtClean="0">
                <a:solidFill>
                  <a:schemeClr val="bg1"/>
                </a:solidFill>
              </a:rPr>
              <a:t> magna </a:t>
            </a:r>
            <a:r>
              <a:rPr lang="en-US" altLang="zh-CN" dirty="0" err="1" smtClean="0">
                <a:solidFill>
                  <a:schemeClr val="bg1"/>
                </a:solidFill>
              </a:rPr>
              <a:t>aliqua</a:t>
            </a:r>
            <a:r>
              <a:rPr lang="en-US" altLang="zh-CN" dirty="0" smtClean="0">
                <a:solidFill>
                  <a:schemeClr val="bg1"/>
                </a:solidFill>
              </a:rPr>
              <a:t>. </a:t>
            </a:r>
            <a:r>
              <a:rPr lang="en-US" altLang="zh-CN" dirty="0" err="1" smtClean="0">
                <a:solidFill>
                  <a:schemeClr val="bg1"/>
                </a:solidFill>
              </a:rPr>
              <a:t>Ut</a:t>
            </a:r>
            <a:r>
              <a:rPr lang="en-US" altLang="zh-CN" dirty="0" smtClean="0">
                <a:solidFill>
                  <a:schemeClr val="bg1"/>
                </a:solidFill>
              </a:rPr>
              <a:t> </a:t>
            </a:r>
            <a:r>
              <a:rPr lang="en-US" altLang="zh-CN" dirty="0" err="1" smtClean="0">
                <a:solidFill>
                  <a:schemeClr val="bg1"/>
                </a:solidFill>
              </a:rPr>
              <a:t>enim</a:t>
            </a:r>
            <a:r>
              <a:rPr lang="en-US" altLang="zh-CN" dirty="0" smtClean="0">
                <a:solidFill>
                  <a:schemeClr val="bg1"/>
                </a:solidFill>
              </a:rPr>
              <a:t> ad minim </a:t>
            </a:r>
            <a:r>
              <a:rPr lang="en-US" altLang="zh-CN" dirty="0" err="1" smtClean="0">
                <a:solidFill>
                  <a:schemeClr val="bg1"/>
                </a:solidFill>
              </a:rPr>
              <a:t>veniam</a:t>
            </a:r>
            <a:r>
              <a:rPr lang="en-US" altLang="zh-CN" dirty="0" smtClean="0">
                <a:solidFill>
                  <a:schemeClr val="bg1"/>
                </a:solidFill>
              </a:rPr>
              <a:t>, </a:t>
            </a:r>
            <a:r>
              <a:rPr lang="en-US" altLang="zh-CN" dirty="0" err="1" smtClean="0">
                <a:solidFill>
                  <a:schemeClr val="bg1"/>
                </a:solidFill>
              </a:rPr>
              <a:t>quis</a:t>
            </a:r>
            <a:r>
              <a:rPr lang="en-US" altLang="zh-CN" dirty="0" smtClean="0">
                <a:solidFill>
                  <a:schemeClr val="bg1"/>
                </a:solidFill>
              </a:rPr>
              <a:t> </a:t>
            </a:r>
            <a:r>
              <a:rPr lang="en-US" altLang="zh-CN" dirty="0" err="1" smtClean="0">
                <a:solidFill>
                  <a:schemeClr val="bg1"/>
                </a:solidFill>
              </a:rPr>
              <a:t>nostrud</a:t>
            </a:r>
            <a:r>
              <a:rPr lang="en-US" altLang="zh-CN" dirty="0" smtClean="0">
                <a:solidFill>
                  <a:schemeClr val="bg1"/>
                </a:solidFill>
              </a:rPr>
              <a:t> exercitation </a:t>
            </a:r>
            <a:r>
              <a:rPr lang="en-US" altLang="zh-CN" dirty="0" err="1" smtClean="0">
                <a:solidFill>
                  <a:schemeClr val="bg1"/>
                </a:solidFill>
              </a:rPr>
              <a:t>ullamco</a:t>
            </a:r>
            <a:r>
              <a:rPr lang="en-US" altLang="zh-CN" dirty="0" smtClean="0">
                <a:solidFill>
                  <a:schemeClr val="bg1"/>
                </a:solidFill>
              </a:rPr>
              <a:t> </a:t>
            </a:r>
            <a:r>
              <a:rPr lang="en-US" altLang="zh-CN" dirty="0" err="1" smtClean="0">
                <a:solidFill>
                  <a:schemeClr val="bg1"/>
                </a:solidFill>
              </a:rPr>
              <a:t>laboris</a:t>
            </a:r>
            <a:r>
              <a:rPr lang="en-US" altLang="zh-CN" dirty="0" smtClean="0">
                <a:solidFill>
                  <a:schemeClr val="bg1"/>
                </a:solidFill>
              </a:rPr>
              <a:t> nisi </a:t>
            </a:r>
            <a:r>
              <a:rPr lang="en-US" altLang="zh-CN" dirty="0" err="1" smtClean="0">
                <a:solidFill>
                  <a:schemeClr val="bg1"/>
                </a:solidFill>
              </a:rPr>
              <a:t>ut</a:t>
            </a:r>
            <a:r>
              <a:rPr lang="en-US" altLang="zh-CN" dirty="0" smtClean="0">
                <a:solidFill>
                  <a:schemeClr val="bg1"/>
                </a:solidFill>
              </a:rPr>
              <a:t> </a:t>
            </a:r>
            <a:r>
              <a:rPr lang="en-US" altLang="zh-CN" dirty="0" err="1" smtClean="0">
                <a:solidFill>
                  <a:schemeClr val="bg1"/>
                </a:solidFill>
              </a:rPr>
              <a:t>aliquip</a:t>
            </a:r>
            <a:r>
              <a:rPr lang="en-US" altLang="zh-CN" dirty="0" smtClean="0">
                <a:solidFill>
                  <a:schemeClr val="bg1"/>
                </a:solidFill>
              </a:rPr>
              <a:t> ex </a:t>
            </a:r>
            <a:r>
              <a:rPr lang="en-US" altLang="zh-CN" dirty="0" err="1" smtClean="0">
                <a:solidFill>
                  <a:schemeClr val="bg1"/>
                </a:solidFill>
              </a:rPr>
              <a:t>ea</a:t>
            </a:r>
            <a:r>
              <a:rPr lang="en-US" altLang="zh-CN" dirty="0" smtClean="0">
                <a:solidFill>
                  <a:schemeClr val="bg1"/>
                </a:solidFill>
              </a:rPr>
              <a:t> </a:t>
            </a:r>
            <a:r>
              <a:rPr lang="en-US" altLang="zh-CN" dirty="0" err="1" smtClean="0">
                <a:solidFill>
                  <a:schemeClr val="bg1"/>
                </a:solidFill>
              </a:rPr>
              <a:t>commodo</a:t>
            </a:r>
            <a:r>
              <a:rPr lang="en-US" altLang="zh-CN" dirty="0" smtClean="0">
                <a:solidFill>
                  <a:schemeClr val="bg1"/>
                </a:solidFill>
              </a:rPr>
              <a:t> </a:t>
            </a:r>
            <a:r>
              <a:rPr lang="en-US" altLang="zh-CN" dirty="0" err="1" smtClean="0">
                <a:solidFill>
                  <a:schemeClr val="bg1"/>
                </a:solidFill>
              </a:rPr>
              <a:t>consequat</a:t>
            </a:r>
            <a:r>
              <a:rPr lang="en-US" altLang="zh-CN" dirty="0" smtClean="0">
                <a:solidFill>
                  <a:schemeClr val="bg1"/>
                </a:solidFill>
              </a:rPr>
              <a:t>.</a:t>
            </a:r>
            <a:endParaRPr lang="zh-CN" altLang="en-US" dirty="0">
              <a:solidFill>
                <a:schemeClr val="bg1"/>
              </a:solidFill>
            </a:endParaRPr>
          </a:p>
        </p:txBody>
      </p:sp>
      <p:sp>
        <p:nvSpPr>
          <p:cNvPr id="9" name="文本框 8"/>
          <p:cNvSpPr txBox="1"/>
          <p:nvPr>
            <p:custDataLst>
              <p:tags r:id="rId4"/>
            </p:custDataLst>
          </p:nvPr>
        </p:nvSpPr>
        <p:spPr>
          <a:xfrm>
            <a:off x="6172200" y="1756533"/>
            <a:ext cx="5181600" cy="4351338"/>
          </a:xfrm>
          <a:prstGeom prst="rect">
            <a:avLst/>
          </a:prstGeom>
        </p:spPr>
        <p:txBody>
          <a:bodyPr vert="horz" lIns="91440" tIns="45720" rIns="91440" bIns="45720" rtlCol="0">
            <a:normAutofit/>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400" dirty="0" smtClean="0">
                <a:solidFill>
                  <a:schemeClr val="bg1"/>
                </a:solidFill>
              </a:rPr>
              <a:t>Lorem ipsum dolor sit </a:t>
            </a:r>
            <a:r>
              <a:rPr lang="en-US" altLang="zh-CN" sz="2400" dirty="0" err="1" smtClean="0">
                <a:solidFill>
                  <a:schemeClr val="bg1"/>
                </a:solidFill>
              </a:rPr>
              <a:t>amet</a:t>
            </a:r>
            <a:r>
              <a:rPr lang="en-US" altLang="zh-CN" sz="2400" dirty="0" smtClean="0">
                <a:solidFill>
                  <a:schemeClr val="bg1"/>
                </a:solidFill>
              </a:rPr>
              <a:t>, </a:t>
            </a:r>
            <a:r>
              <a:rPr lang="en-US" altLang="zh-CN" sz="2400" dirty="0" err="1" smtClean="0">
                <a:solidFill>
                  <a:schemeClr val="bg1"/>
                </a:solidFill>
              </a:rPr>
              <a:t>consectetur</a:t>
            </a:r>
            <a:r>
              <a:rPr lang="en-US" altLang="zh-CN" sz="2400" dirty="0" smtClean="0">
                <a:solidFill>
                  <a:schemeClr val="bg1"/>
                </a:solidFill>
              </a:rPr>
              <a:t> </a:t>
            </a:r>
            <a:r>
              <a:rPr lang="en-US" altLang="zh-CN" sz="2400" dirty="0" err="1" smtClean="0">
                <a:solidFill>
                  <a:schemeClr val="bg1"/>
                </a:solidFill>
              </a:rPr>
              <a:t>adipisicing</a:t>
            </a:r>
            <a:r>
              <a:rPr lang="en-US" altLang="zh-CN" sz="2400" dirty="0" smtClean="0">
                <a:solidFill>
                  <a:schemeClr val="bg1"/>
                </a:solidFill>
              </a:rPr>
              <a:t> </a:t>
            </a:r>
            <a:r>
              <a:rPr lang="en-US" altLang="zh-CN" sz="2400" dirty="0" err="1" smtClean="0">
                <a:solidFill>
                  <a:schemeClr val="bg1"/>
                </a:solidFill>
              </a:rPr>
              <a:t>elit</a:t>
            </a:r>
            <a:r>
              <a:rPr lang="en-US" altLang="zh-CN" sz="2400" dirty="0" smtClean="0">
                <a:solidFill>
                  <a:schemeClr val="bg1"/>
                </a:solidFill>
              </a:rPr>
              <a:t>, </a:t>
            </a:r>
            <a:r>
              <a:rPr lang="en-US" altLang="zh-CN" sz="2400" dirty="0" err="1" smtClean="0">
                <a:solidFill>
                  <a:schemeClr val="bg1"/>
                </a:solidFill>
              </a:rPr>
              <a:t>sed</a:t>
            </a:r>
            <a:r>
              <a:rPr lang="en-US" altLang="zh-CN" sz="2400" dirty="0" smtClean="0">
                <a:solidFill>
                  <a:schemeClr val="bg1"/>
                </a:solidFill>
              </a:rPr>
              <a:t> do </a:t>
            </a:r>
            <a:r>
              <a:rPr lang="en-US" altLang="zh-CN" sz="2400" dirty="0" err="1" smtClean="0">
                <a:solidFill>
                  <a:schemeClr val="bg1"/>
                </a:solidFill>
              </a:rPr>
              <a:t>eiusmod</a:t>
            </a:r>
            <a:r>
              <a:rPr lang="en-US" altLang="zh-CN" sz="2400" dirty="0" smtClean="0">
                <a:solidFill>
                  <a:schemeClr val="bg1"/>
                </a:solidFill>
              </a:rPr>
              <a:t> </a:t>
            </a:r>
            <a:r>
              <a:rPr lang="en-US" altLang="zh-CN" sz="2400" dirty="0" err="1" smtClean="0">
                <a:solidFill>
                  <a:schemeClr val="bg1"/>
                </a:solidFill>
              </a:rPr>
              <a:t>tempor</a:t>
            </a:r>
            <a:r>
              <a:rPr lang="en-US" altLang="zh-CN" sz="2400" dirty="0" smtClean="0">
                <a:solidFill>
                  <a:schemeClr val="bg1"/>
                </a:solidFill>
              </a:rPr>
              <a:t> </a:t>
            </a:r>
            <a:r>
              <a:rPr lang="en-US" altLang="zh-CN" sz="2400" dirty="0" err="1" smtClean="0">
                <a:solidFill>
                  <a:schemeClr val="bg1"/>
                </a:solidFill>
              </a:rPr>
              <a:t>incididunt</a:t>
            </a:r>
            <a:r>
              <a:rPr lang="en-US" altLang="zh-CN" sz="2400" dirty="0" smtClean="0">
                <a:solidFill>
                  <a:schemeClr val="bg1"/>
                </a:solidFill>
              </a:rPr>
              <a:t> </a:t>
            </a:r>
            <a:r>
              <a:rPr lang="en-US" altLang="zh-CN" sz="2400" dirty="0" err="1" smtClean="0">
                <a:solidFill>
                  <a:schemeClr val="bg1"/>
                </a:solidFill>
              </a:rPr>
              <a:t>ut</a:t>
            </a:r>
            <a:r>
              <a:rPr lang="en-US" altLang="zh-CN" sz="2400" dirty="0" smtClean="0">
                <a:solidFill>
                  <a:schemeClr val="bg1"/>
                </a:solidFill>
              </a:rPr>
              <a:t> </a:t>
            </a:r>
            <a:r>
              <a:rPr lang="en-US" altLang="zh-CN" sz="2400" dirty="0" err="1" smtClean="0">
                <a:solidFill>
                  <a:schemeClr val="bg1"/>
                </a:solidFill>
              </a:rPr>
              <a:t>labore</a:t>
            </a:r>
            <a:r>
              <a:rPr lang="en-US" altLang="zh-CN" sz="2400" dirty="0" smtClean="0">
                <a:solidFill>
                  <a:schemeClr val="bg1"/>
                </a:solidFill>
              </a:rPr>
              <a:t> et </a:t>
            </a:r>
            <a:r>
              <a:rPr lang="en-US" altLang="zh-CN" sz="2400" dirty="0" err="1" smtClean="0">
                <a:solidFill>
                  <a:schemeClr val="bg1"/>
                </a:solidFill>
              </a:rPr>
              <a:t>dolore</a:t>
            </a:r>
            <a:r>
              <a:rPr lang="en-US" altLang="zh-CN" sz="2400" dirty="0" smtClean="0">
                <a:solidFill>
                  <a:schemeClr val="bg1"/>
                </a:solidFill>
              </a:rPr>
              <a:t> magna </a:t>
            </a:r>
            <a:r>
              <a:rPr lang="en-US" altLang="zh-CN" sz="2400" dirty="0" err="1" smtClean="0">
                <a:solidFill>
                  <a:schemeClr val="bg1"/>
                </a:solidFill>
              </a:rPr>
              <a:t>aliqua</a:t>
            </a:r>
            <a:r>
              <a:rPr lang="en-US" altLang="zh-CN" sz="2400" dirty="0" smtClean="0">
                <a:solidFill>
                  <a:schemeClr val="bg1"/>
                </a:solidFill>
              </a:rPr>
              <a:t>. </a:t>
            </a:r>
            <a:r>
              <a:rPr lang="en-US" altLang="zh-CN" sz="2400" dirty="0" err="1" smtClean="0">
                <a:solidFill>
                  <a:schemeClr val="bg1"/>
                </a:solidFill>
              </a:rPr>
              <a:t>Ut</a:t>
            </a:r>
            <a:r>
              <a:rPr lang="en-US" altLang="zh-CN" sz="2400" dirty="0" smtClean="0">
                <a:solidFill>
                  <a:schemeClr val="bg1"/>
                </a:solidFill>
              </a:rPr>
              <a:t> </a:t>
            </a:r>
            <a:r>
              <a:rPr lang="en-US" altLang="zh-CN" sz="2400" dirty="0" err="1" smtClean="0">
                <a:solidFill>
                  <a:schemeClr val="bg1"/>
                </a:solidFill>
              </a:rPr>
              <a:t>enim</a:t>
            </a:r>
            <a:r>
              <a:rPr lang="en-US" altLang="zh-CN" sz="2400" dirty="0" smtClean="0">
                <a:solidFill>
                  <a:schemeClr val="bg1"/>
                </a:solidFill>
              </a:rPr>
              <a:t> ad minim </a:t>
            </a:r>
            <a:r>
              <a:rPr lang="en-US" altLang="zh-CN" sz="2400" dirty="0" err="1" smtClean="0">
                <a:solidFill>
                  <a:schemeClr val="bg1"/>
                </a:solidFill>
              </a:rPr>
              <a:t>veniam</a:t>
            </a:r>
            <a:r>
              <a:rPr lang="en-US" altLang="zh-CN" sz="2400" dirty="0" smtClean="0">
                <a:solidFill>
                  <a:schemeClr val="bg1"/>
                </a:solidFill>
              </a:rPr>
              <a:t>, </a:t>
            </a:r>
            <a:r>
              <a:rPr lang="en-US" altLang="zh-CN" sz="2400" dirty="0" err="1" smtClean="0">
                <a:solidFill>
                  <a:schemeClr val="bg1"/>
                </a:solidFill>
              </a:rPr>
              <a:t>quis</a:t>
            </a:r>
            <a:r>
              <a:rPr lang="en-US" altLang="zh-CN" sz="2400" dirty="0" smtClean="0">
                <a:solidFill>
                  <a:schemeClr val="bg1"/>
                </a:solidFill>
              </a:rPr>
              <a:t> </a:t>
            </a:r>
            <a:r>
              <a:rPr lang="en-US" altLang="zh-CN" sz="2400" dirty="0" err="1" smtClean="0">
                <a:solidFill>
                  <a:schemeClr val="bg1"/>
                </a:solidFill>
              </a:rPr>
              <a:t>nostrud</a:t>
            </a:r>
            <a:r>
              <a:rPr lang="en-US" altLang="zh-CN" sz="2400" dirty="0" smtClean="0">
                <a:solidFill>
                  <a:schemeClr val="bg1"/>
                </a:solidFill>
              </a:rPr>
              <a:t> exercitation </a:t>
            </a:r>
            <a:r>
              <a:rPr lang="en-US" altLang="zh-CN" sz="2400" dirty="0" err="1" smtClean="0">
                <a:solidFill>
                  <a:schemeClr val="bg1"/>
                </a:solidFill>
              </a:rPr>
              <a:t>ullamco</a:t>
            </a:r>
            <a:r>
              <a:rPr lang="en-US" altLang="zh-CN" sz="2400" dirty="0" smtClean="0">
                <a:solidFill>
                  <a:schemeClr val="bg1"/>
                </a:solidFill>
              </a:rPr>
              <a:t> </a:t>
            </a:r>
            <a:r>
              <a:rPr lang="en-US" altLang="zh-CN" sz="2400" dirty="0" err="1" smtClean="0">
                <a:solidFill>
                  <a:schemeClr val="bg1"/>
                </a:solidFill>
              </a:rPr>
              <a:t>laboris</a:t>
            </a:r>
            <a:r>
              <a:rPr lang="en-US" altLang="zh-CN" sz="2400" dirty="0" smtClean="0">
                <a:solidFill>
                  <a:schemeClr val="bg1"/>
                </a:solidFill>
              </a:rPr>
              <a:t> nisi </a:t>
            </a:r>
            <a:r>
              <a:rPr lang="en-US" altLang="zh-CN" sz="2400" dirty="0" err="1" smtClean="0">
                <a:solidFill>
                  <a:schemeClr val="bg1"/>
                </a:solidFill>
              </a:rPr>
              <a:t>ut</a:t>
            </a:r>
            <a:r>
              <a:rPr lang="en-US" altLang="zh-CN" sz="2400" dirty="0" smtClean="0">
                <a:solidFill>
                  <a:schemeClr val="bg1"/>
                </a:solidFill>
              </a:rPr>
              <a:t> </a:t>
            </a:r>
            <a:r>
              <a:rPr lang="en-US" altLang="zh-CN" sz="2400" dirty="0" err="1" smtClean="0">
                <a:solidFill>
                  <a:schemeClr val="bg1"/>
                </a:solidFill>
              </a:rPr>
              <a:t>aliquip</a:t>
            </a:r>
            <a:r>
              <a:rPr lang="en-US" altLang="zh-CN" sz="2400" dirty="0" smtClean="0">
                <a:solidFill>
                  <a:schemeClr val="bg1"/>
                </a:solidFill>
              </a:rPr>
              <a:t> ex </a:t>
            </a:r>
            <a:r>
              <a:rPr lang="en-US" altLang="zh-CN" sz="2400" dirty="0" err="1" smtClean="0">
                <a:solidFill>
                  <a:schemeClr val="bg1"/>
                </a:solidFill>
              </a:rPr>
              <a:t>ea</a:t>
            </a:r>
            <a:r>
              <a:rPr lang="en-US" altLang="zh-CN" sz="2400" dirty="0" smtClean="0">
                <a:solidFill>
                  <a:schemeClr val="bg1"/>
                </a:solidFill>
              </a:rPr>
              <a:t> </a:t>
            </a:r>
            <a:r>
              <a:rPr lang="en-US" altLang="zh-CN" sz="2400" dirty="0" err="1" smtClean="0">
                <a:solidFill>
                  <a:schemeClr val="bg1"/>
                </a:solidFill>
              </a:rPr>
              <a:t>commodo</a:t>
            </a:r>
            <a:r>
              <a:rPr lang="en-US" altLang="zh-CN" sz="2400" dirty="0" smtClean="0">
                <a:solidFill>
                  <a:schemeClr val="bg1"/>
                </a:solidFill>
              </a:rPr>
              <a:t> </a:t>
            </a:r>
            <a:r>
              <a:rPr lang="en-US" altLang="zh-CN" sz="2400" dirty="0" err="1" smtClean="0">
                <a:solidFill>
                  <a:schemeClr val="bg1"/>
                </a:solidFill>
              </a:rPr>
              <a:t>consequat</a:t>
            </a:r>
            <a:r>
              <a:rPr lang="en-US" altLang="zh-CN" sz="2400" dirty="0" smtClean="0">
                <a:solidFill>
                  <a:schemeClr val="bg1"/>
                </a:solidFill>
              </a:rPr>
              <a:t>.</a:t>
            </a:r>
            <a:endParaRPr lang="zh-CN" altLang="en-US" dirty="0">
              <a:solidFill>
                <a:schemeClr val="bg1"/>
              </a:solidFill>
            </a:endParaRPr>
          </a:p>
        </p:txBody>
      </p:sp>
    </p:spTree>
    <p:custDataLst>
      <p:tags r:id="rId1"/>
    </p:custDataLst>
    <p:extLst>
      <p:ext uri="{BB962C8B-B14F-4D97-AF65-F5344CB8AC3E}">
        <p14:creationId xmlns:p14="http://schemas.microsoft.com/office/powerpoint/2010/main" val="3239328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custDataLst>
              <p:tags r:id="rId2"/>
            </p:custDataLst>
          </p:nvPr>
        </p:nvSpPr>
        <p:spPr>
          <a:xfrm rot="16200000">
            <a:off x="5559921" y="468176"/>
            <a:ext cx="1102704" cy="7102161"/>
          </a:xfrm>
          <a:custGeom>
            <a:avLst/>
            <a:gdLst>
              <a:gd name="connsiteX0" fmla="*/ 174172 w 856343"/>
              <a:gd name="connsiteY0" fmla="*/ 0 h 5515429"/>
              <a:gd name="connsiteX1" fmla="*/ 580572 w 856343"/>
              <a:gd name="connsiteY1" fmla="*/ 986972 h 5515429"/>
              <a:gd name="connsiteX2" fmla="*/ 333829 w 856343"/>
              <a:gd name="connsiteY2" fmla="*/ 2119086 h 5515429"/>
              <a:gd name="connsiteX3" fmla="*/ 856343 w 856343"/>
              <a:gd name="connsiteY3" fmla="*/ 3251200 h 5515429"/>
              <a:gd name="connsiteX4" fmla="*/ 0 w 856343"/>
              <a:gd name="connsiteY4" fmla="*/ 4586515 h 5515429"/>
              <a:gd name="connsiteX5" fmla="*/ 740229 w 856343"/>
              <a:gd name="connsiteY5" fmla="*/ 5515429 h 55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343" h="5515429">
                <a:moveTo>
                  <a:pt x="174172" y="0"/>
                </a:moveTo>
                <a:lnTo>
                  <a:pt x="580572" y="986972"/>
                </a:lnTo>
                <a:lnTo>
                  <a:pt x="333829" y="2119086"/>
                </a:lnTo>
                <a:lnTo>
                  <a:pt x="856343" y="3251200"/>
                </a:lnTo>
                <a:lnTo>
                  <a:pt x="0" y="4586515"/>
                </a:lnTo>
                <a:lnTo>
                  <a:pt x="740229" y="55154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2000"/>
          </a:p>
        </p:txBody>
      </p:sp>
      <p:grpSp>
        <p:nvGrpSpPr>
          <p:cNvPr id="24" name="组合 23"/>
          <p:cNvGrpSpPr/>
          <p:nvPr>
            <p:custDataLst>
              <p:tags r:id="rId3"/>
            </p:custDataLst>
          </p:nvPr>
        </p:nvGrpSpPr>
        <p:grpSpPr>
          <a:xfrm rot="16200000">
            <a:off x="954820" y="3176309"/>
            <a:ext cx="3301502" cy="2041130"/>
            <a:chOff x="459704" y="1593999"/>
            <a:chExt cx="2563896" cy="1585108"/>
          </a:xfrm>
        </p:grpSpPr>
        <p:sp>
          <p:nvSpPr>
            <p:cNvPr id="3" name="椭圆 2"/>
            <p:cNvSpPr/>
            <p:nvPr>
              <p:custDataLst>
                <p:tags r:id="rId25"/>
              </p:custDataLst>
            </p:nvPr>
          </p:nvSpPr>
          <p:spPr>
            <a:xfrm>
              <a:off x="1509473" y="2249714"/>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lnSpcReduction="10000"/>
            </a:bodyPr>
            <a:lstStyle/>
            <a:p>
              <a:pPr algn="ctr"/>
              <a:endParaRPr lang="zh-CN" altLang="en-US" sz="1200"/>
            </a:p>
          </p:txBody>
        </p:sp>
        <p:sp>
          <p:nvSpPr>
            <p:cNvPr id="10" name="矩形 9"/>
            <p:cNvSpPr/>
            <p:nvPr>
              <p:custDataLst>
                <p:tags r:id="rId26"/>
              </p:custDataLst>
            </p:nvPr>
          </p:nvSpPr>
          <p:spPr>
            <a:xfrm rot="5400000">
              <a:off x="203196" y="2103269"/>
              <a:ext cx="1067162" cy="554146"/>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2008.12</a:t>
              </a:r>
              <a:endParaRPr lang="zh-CN" altLang="en-US" sz="2000" b="1" dirty="0">
                <a:solidFill>
                  <a:schemeClr val="accent1"/>
                </a:solidFill>
                <a:latin typeface="+mj-lt"/>
                <a:ea typeface="+mj-ea"/>
                <a:cs typeface="+mj-cs"/>
              </a:endParaRPr>
            </a:p>
          </p:txBody>
        </p:sp>
        <p:sp>
          <p:nvSpPr>
            <p:cNvPr id="16" name="矩形 15"/>
            <p:cNvSpPr/>
            <p:nvPr>
              <p:custDataLst>
                <p:tags r:id="rId27"/>
              </p:custDataLst>
            </p:nvPr>
          </p:nvSpPr>
          <p:spPr>
            <a:xfrm rot="5400000">
              <a:off x="1886845" y="2042352"/>
              <a:ext cx="1585108" cy="688402"/>
            </a:xfrm>
            <a:prstGeom prst="rect">
              <a:avLst/>
            </a:prstGeom>
          </p:spPr>
          <p:txBody>
            <a:bodyPr wrap="square" anchor="b" anchorCtr="0">
              <a:normAutofit/>
            </a:bodyPr>
            <a:lstStyle/>
            <a:p>
              <a:pPr algn="ctr">
                <a:lnSpc>
                  <a:spcPct val="130000"/>
                </a:lnSpc>
              </a:pPr>
              <a:r>
                <a:rPr lang="en-US" altLang="zh-CN" sz="2000" smtClean="0">
                  <a:solidFill>
                    <a:schemeClr val="bg1"/>
                  </a:solidFill>
                </a:rPr>
                <a:t>Bangkok, Thailand</a:t>
              </a:r>
              <a:endParaRPr lang="en-US" altLang="zh-CN" sz="2000" dirty="0">
                <a:solidFill>
                  <a:schemeClr val="bg1"/>
                </a:solidFill>
              </a:endParaRPr>
            </a:p>
          </p:txBody>
        </p:sp>
      </p:grpSp>
      <p:grpSp>
        <p:nvGrpSpPr>
          <p:cNvPr id="25" name="组合 24"/>
          <p:cNvGrpSpPr/>
          <p:nvPr>
            <p:custDataLst>
              <p:tags r:id="rId4"/>
            </p:custDataLst>
          </p:nvPr>
        </p:nvGrpSpPr>
        <p:grpSpPr>
          <a:xfrm rot="16200000">
            <a:off x="2404515" y="3014059"/>
            <a:ext cx="2865813" cy="2041133"/>
            <a:chOff x="754879" y="2550634"/>
            <a:chExt cx="2225546" cy="1585111"/>
          </a:xfrm>
        </p:grpSpPr>
        <p:sp>
          <p:nvSpPr>
            <p:cNvPr id="4" name="椭圆 3"/>
            <p:cNvSpPr/>
            <p:nvPr>
              <p:custDataLst>
                <p:tags r:id="rId22"/>
              </p:custDataLst>
            </p:nvPr>
          </p:nvSpPr>
          <p:spPr>
            <a:xfrm>
              <a:off x="1901359" y="3207657"/>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lnSpcReduction="10000"/>
            </a:bodyPr>
            <a:lstStyle/>
            <a:p>
              <a:pPr algn="ctr"/>
              <a:endParaRPr lang="zh-CN" altLang="en-US" sz="1200"/>
            </a:p>
          </p:txBody>
        </p:sp>
        <p:sp>
          <p:nvSpPr>
            <p:cNvPr id="11" name="矩形 10"/>
            <p:cNvSpPr/>
            <p:nvPr>
              <p:custDataLst>
                <p:tags r:id="rId23"/>
              </p:custDataLst>
            </p:nvPr>
          </p:nvSpPr>
          <p:spPr>
            <a:xfrm rot="5400000">
              <a:off x="2169770" y="3058349"/>
              <a:ext cx="1067165"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2009.08</a:t>
              </a:r>
              <a:endParaRPr lang="zh-CN" altLang="en-US" sz="2000" b="1" dirty="0">
                <a:solidFill>
                  <a:schemeClr val="accent1"/>
                </a:solidFill>
                <a:latin typeface="+mj-lt"/>
                <a:ea typeface="+mj-ea"/>
                <a:cs typeface="+mj-cs"/>
              </a:endParaRPr>
            </a:p>
          </p:txBody>
        </p:sp>
        <p:sp>
          <p:nvSpPr>
            <p:cNvPr id="17" name="矩形 16"/>
            <p:cNvSpPr/>
            <p:nvPr>
              <p:custDataLst>
                <p:tags r:id="rId24"/>
              </p:custDataLst>
            </p:nvPr>
          </p:nvSpPr>
          <p:spPr>
            <a:xfrm rot="5400000">
              <a:off x="306524" y="2998989"/>
              <a:ext cx="1585111" cy="688401"/>
            </a:xfrm>
            <a:prstGeom prst="rect">
              <a:avLst/>
            </a:prstGeom>
          </p:spPr>
          <p:txBody>
            <a:bodyPr wrap="square" anchor="t" anchorCtr="0">
              <a:normAutofit/>
            </a:bodyPr>
            <a:lstStyle/>
            <a:p>
              <a:pPr algn="ctr">
                <a:lnSpc>
                  <a:spcPct val="130000"/>
                </a:lnSpc>
              </a:pPr>
              <a:r>
                <a:rPr lang="en-US" altLang="zh-CN" sz="2000" smtClean="0">
                  <a:solidFill>
                    <a:schemeClr val="bg1"/>
                  </a:solidFill>
                </a:rPr>
                <a:t>Paris, France</a:t>
              </a:r>
              <a:endParaRPr lang="en-US" altLang="zh-CN" sz="2000" dirty="0">
                <a:solidFill>
                  <a:schemeClr val="bg1"/>
                </a:solidFill>
              </a:endParaRPr>
            </a:p>
          </p:txBody>
        </p:sp>
      </p:grpSp>
      <p:grpSp>
        <p:nvGrpSpPr>
          <p:cNvPr id="26" name="组合 25"/>
          <p:cNvGrpSpPr/>
          <p:nvPr>
            <p:custDataLst>
              <p:tags r:id="rId5"/>
            </p:custDataLst>
          </p:nvPr>
        </p:nvGrpSpPr>
        <p:grpSpPr>
          <a:xfrm rot="16200000">
            <a:off x="3646427" y="3066115"/>
            <a:ext cx="3297610" cy="2041128"/>
            <a:chOff x="546791" y="3682748"/>
            <a:chExt cx="2560874" cy="1585108"/>
          </a:xfrm>
        </p:grpSpPr>
        <p:sp>
          <p:nvSpPr>
            <p:cNvPr id="5" name="椭圆 4"/>
            <p:cNvSpPr/>
            <p:nvPr>
              <p:custDataLst>
                <p:tags r:id="rId19"/>
              </p:custDataLst>
            </p:nvPr>
          </p:nvSpPr>
          <p:spPr>
            <a:xfrm>
              <a:off x="1625587" y="4339771"/>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lnSpcReduction="10000"/>
            </a:bodyPr>
            <a:lstStyle/>
            <a:p>
              <a:pPr algn="ctr"/>
              <a:endParaRPr lang="zh-CN" altLang="en-US" sz="1200"/>
            </a:p>
          </p:txBody>
        </p:sp>
        <p:sp>
          <p:nvSpPr>
            <p:cNvPr id="12" name="矩形 11"/>
            <p:cNvSpPr/>
            <p:nvPr>
              <p:custDataLst>
                <p:tags r:id="rId20"/>
              </p:custDataLst>
            </p:nvPr>
          </p:nvSpPr>
          <p:spPr>
            <a:xfrm rot="5400000">
              <a:off x="290282" y="4215879"/>
              <a:ext cx="1067164"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2010.11</a:t>
              </a:r>
              <a:endParaRPr lang="en-US" altLang="zh-CN" sz="2000" b="1" dirty="0">
                <a:solidFill>
                  <a:schemeClr val="accent1"/>
                </a:solidFill>
                <a:latin typeface="+mj-lt"/>
                <a:ea typeface="+mj-ea"/>
                <a:cs typeface="+mj-cs"/>
              </a:endParaRPr>
            </a:p>
          </p:txBody>
        </p:sp>
        <p:sp>
          <p:nvSpPr>
            <p:cNvPr id="18" name="矩形 17"/>
            <p:cNvSpPr/>
            <p:nvPr>
              <p:custDataLst>
                <p:tags r:id="rId21"/>
              </p:custDataLst>
            </p:nvPr>
          </p:nvSpPr>
          <p:spPr>
            <a:xfrm rot="5400000">
              <a:off x="1970911" y="4131101"/>
              <a:ext cx="1585108" cy="688401"/>
            </a:xfrm>
            <a:prstGeom prst="rect">
              <a:avLst/>
            </a:prstGeom>
          </p:spPr>
          <p:txBody>
            <a:bodyPr wrap="square" anchor="b" anchorCtr="0">
              <a:normAutofit/>
            </a:bodyPr>
            <a:lstStyle/>
            <a:p>
              <a:pPr algn="ctr">
                <a:lnSpc>
                  <a:spcPct val="130000"/>
                </a:lnSpc>
              </a:pPr>
              <a:r>
                <a:rPr lang="en-US" altLang="zh-CN" sz="2000" smtClean="0">
                  <a:solidFill>
                    <a:schemeClr val="bg1"/>
                  </a:solidFill>
                </a:rPr>
                <a:t>Busan, South Korea</a:t>
              </a:r>
              <a:endParaRPr lang="en-US" altLang="zh-CN" sz="2000" dirty="0">
                <a:solidFill>
                  <a:schemeClr val="bg1"/>
                </a:solidFill>
              </a:endParaRPr>
            </a:p>
          </p:txBody>
        </p:sp>
      </p:grpSp>
      <p:grpSp>
        <p:nvGrpSpPr>
          <p:cNvPr id="27" name="组合 26"/>
          <p:cNvGrpSpPr/>
          <p:nvPr>
            <p:custDataLst>
              <p:tags r:id="rId6"/>
            </p:custDataLst>
          </p:nvPr>
        </p:nvGrpSpPr>
        <p:grpSpPr>
          <a:xfrm rot="16200000">
            <a:off x="5334946" y="2677641"/>
            <a:ext cx="2798815" cy="2041133"/>
            <a:chOff x="1042151" y="4800348"/>
            <a:chExt cx="2173517" cy="1585112"/>
          </a:xfrm>
        </p:grpSpPr>
        <p:sp>
          <p:nvSpPr>
            <p:cNvPr id="6" name="椭圆 5"/>
            <p:cNvSpPr/>
            <p:nvPr>
              <p:custDataLst>
                <p:tags r:id="rId16"/>
              </p:custDataLst>
            </p:nvPr>
          </p:nvSpPr>
          <p:spPr>
            <a:xfrm>
              <a:off x="2162616" y="5447022"/>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lnSpcReduction="10000"/>
            </a:bodyPr>
            <a:lstStyle/>
            <a:p>
              <a:pPr algn="ctr"/>
              <a:endParaRPr lang="zh-CN" altLang="en-US" sz="1200"/>
            </a:p>
          </p:txBody>
        </p:sp>
        <p:sp>
          <p:nvSpPr>
            <p:cNvPr id="13" name="矩形 12"/>
            <p:cNvSpPr/>
            <p:nvPr>
              <p:custDataLst>
                <p:tags r:id="rId17"/>
              </p:custDataLst>
            </p:nvPr>
          </p:nvSpPr>
          <p:spPr>
            <a:xfrm rot="5400000">
              <a:off x="2405014" y="5294850"/>
              <a:ext cx="1067164"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2011.05</a:t>
              </a:r>
              <a:endParaRPr lang="en-US" altLang="zh-CN" sz="2000" b="1" dirty="0">
                <a:solidFill>
                  <a:schemeClr val="accent1"/>
                </a:solidFill>
                <a:latin typeface="+mj-lt"/>
                <a:ea typeface="+mj-ea"/>
                <a:cs typeface="+mj-cs"/>
              </a:endParaRPr>
            </a:p>
          </p:txBody>
        </p:sp>
        <p:sp>
          <p:nvSpPr>
            <p:cNvPr id="19" name="矩形 18"/>
            <p:cNvSpPr/>
            <p:nvPr>
              <p:custDataLst>
                <p:tags r:id="rId18"/>
              </p:custDataLst>
            </p:nvPr>
          </p:nvSpPr>
          <p:spPr>
            <a:xfrm rot="5400000">
              <a:off x="593796" y="5248703"/>
              <a:ext cx="1585112" cy="688401"/>
            </a:xfrm>
            <a:prstGeom prst="rect">
              <a:avLst/>
            </a:prstGeom>
          </p:spPr>
          <p:txBody>
            <a:bodyPr wrap="square" anchor="t" anchorCtr="0">
              <a:normAutofit/>
            </a:bodyPr>
            <a:lstStyle/>
            <a:p>
              <a:pPr algn="ctr">
                <a:lnSpc>
                  <a:spcPct val="130000"/>
                </a:lnSpc>
              </a:pPr>
              <a:r>
                <a:rPr lang="en-US" altLang="zh-CN" sz="2000" smtClean="0">
                  <a:solidFill>
                    <a:schemeClr val="bg1"/>
                  </a:solidFill>
                </a:rPr>
                <a:t>Vancouver, Canada</a:t>
              </a:r>
              <a:endParaRPr lang="en-US" altLang="zh-CN" sz="2000" dirty="0">
                <a:solidFill>
                  <a:schemeClr val="bg1"/>
                </a:solidFill>
              </a:endParaRPr>
            </a:p>
          </p:txBody>
        </p:sp>
      </p:grpSp>
      <p:grpSp>
        <p:nvGrpSpPr>
          <p:cNvPr id="28" name="组合 27"/>
          <p:cNvGrpSpPr/>
          <p:nvPr>
            <p:custDataLst>
              <p:tags r:id="rId7"/>
            </p:custDataLst>
          </p:nvPr>
        </p:nvGrpSpPr>
        <p:grpSpPr>
          <a:xfrm rot="16200000">
            <a:off x="6804980" y="3397857"/>
            <a:ext cx="3296055" cy="2041135"/>
            <a:chOff x="289767" y="6135027"/>
            <a:chExt cx="2559666" cy="1585113"/>
          </a:xfrm>
        </p:grpSpPr>
        <p:sp>
          <p:nvSpPr>
            <p:cNvPr id="7" name="椭圆 6"/>
            <p:cNvSpPr/>
            <p:nvPr>
              <p:custDataLst>
                <p:tags r:id="rId13"/>
              </p:custDataLst>
            </p:nvPr>
          </p:nvSpPr>
          <p:spPr>
            <a:xfrm>
              <a:off x="1329260" y="6782337"/>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lnSpcReduction="10000"/>
            </a:bodyPr>
            <a:lstStyle/>
            <a:p>
              <a:pPr algn="ctr"/>
              <a:endParaRPr lang="zh-CN" altLang="en-US" sz="1200"/>
            </a:p>
          </p:txBody>
        </p:sp>
        <p:sp>
          <p:nvSpPr>
            <p:cNvPr id="14" name="矩形 13"/>
            <p:cNvSpPr/>
            <p:nvPr>
              <p:custDataLst>
                <p:tags r:id="rId14"/>
              </p:custDataLst>
            </p:nvPr>
          </p:nvSpPr>
          <p:spPr>
            <a:xfrm rot="5400000">
              <a:off x="33257" y="6638591"/>
              <a:ext cx="1067165"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2012.03</a:t>
              </a:r>
              <a:endParaRPr lang="en-US" altLang="zh-CN" sz="2000" b="1" dirty="0">
                <a:solidFill>
                  <a:schemeClr val="accent1"/>
                </a:solidFill>
                <a:latin typeface="+mj-lt"/>
                <a:ea typeface="+mj-ea"/>
                <a:cs typeface="+mj-cs"/>
              </a:endParaRPr>
            </a:p>
          </p:txBody>
        </p:sp>
        <p:sp>
          <p:nvSpPr>
            <p:cNvPr id="20" name="矩形 19"/>
            <p:cNvSpPr/>
            <p:nvPr>
              <p:custDataLst>
                <p:tags r:id="rId15"/>
              </p:custDataLst>
            </p:nvPr>
          </p:nvSpPr>
          <p:spPr>
            <a:xfrm rot="5400000">
              <a:off x="1712676" y="6583383"/>
              <a:ext cx="1585113" cy="688401"/>
            </a:xfrm>
            <a:prstGeom prst="rect">
              <a:avLst/>
            </a:prstGeom>
          </p:spPr>
          <p:txBody>
            <a:bodyPr wrap="square" anchor="b" anchorCtr="0">
              <a:normAutofit/>
            </a:bodyPr>
            <a:lstStyle/>
            <a:p>
              <a:pPr algn="ctr">
                <a:lnSpc>
                  <a:spcPct val="130000"/>
                </a:lnSpc>
              </a:pPr>
              <a:r>
                <a:rPr lang="en-US" altLang="zh-CN" sz="2000" smtClean="0">
                  <a:solidFill>
                    <a:schemeClr val="bg1"/>
                  </a:solidFill>
                </a:rPr>
                <a:t>Sydney, Australia</a:t>
              </a:r>
              <a:endParaRPr lang="en-US" altLang="zh-CN" sz="2000" dirty="0">
                <a:solidFill>
                  <a:schemeClr val="bg1"/>
                </a:solidFill>
              </a:endParaRPr>
            </a:p>
          </p:txBody>
        </p:sp>
      </p:grpSp>
      <p:grpSp>
        <p:nvGrpSpPr>
          <p:cNvPr id="29" name="组合 28"/>
          <p:cNvGrpSpPr/>
          <p:nvPr>
            <p:custDataLst>
              <p:tags r:id="rId8"/>
            </p:custDataLst>
          </p:nvPr>
        </p:nvGrpSpPr>
        <p:grpSpPr>
          <a:xfrm rot="16200000">
            <a:off x="8200439" y="2810431"/>
            <a:ext cx="2794965" cy="2041130"/>
            <a:chOff x="940524" y="7024152"/>
            <a:chExt cx="2170528" cy="1585109"/>
          </a:xfrm>
        </p:grpSpPr>
        <p:sp>
          <p:nvSpPr>
            <p:cNvPr id="8" name="椭圆 7"/>
            <p:cNvSpPr/>
            <p:nvPr>
              <p:custDataLst>
                <p:tags r:id="rId10"/>
              </p:custDataLst>
            </p:nvPr>
          </p:nvSpPr>
          <p:spPr>
            <a:xfrm>
              <a:off x="2031987" y="7661523"/>
              <a:ext cx="261257" cy="261257"/>
            </a:xfrm>
            <a:prstGeom prst="ellipse">
              <a:avLst/>
            </a:prstGeom>
            <a:ln w="539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lnSpcReduction="10000"/>
            </a:bodyPr>
            <a:lstStyle/>
            <a:p>
              <a:pPr algn="ctr"/>
              <a:endParaRPr lang="zh-CN" altLang="en-US" sz="1200"/>
            </a:p>
          </p:txBody>
        </p:sp>
        <p:sp>
          <p:nvSpPr>
            <p:cNvPr id="15" name="矩形 14"/>
            <p:cNvSpPr/>
            <p:nvPr>
              <p:custDataLst>
                <p:tags r:id="rId11"/>
              </p:custDataLst>
            </p:nvPr>
          </p:nvSpPr>
          <p:spPr>
            <a:xfrm rot="5400000">
              <a:off x="2300398" y="7525001"/>
              <a:ext cx="1067164" cy="554145"/>
            </a:xfrm>
            <a:prstGeom prst="rect">
              <a:avLst/>
            </a:prstGeom>
          </p:spPr>
          <p:txBody>
            <a:bodyPr wrap="square" anchor="ctr" anchorCtr="0">
              <a:normAutofit/>
            </a:bodyPr>
            <a:lstStyle/>
            <a:p>
              <a:pPr algn="ctr"/>
              <a:r>
                <a:rPr lang="en-US" altLang="zh-CN" sz="2000" b="1" smtClean="0">
                  <a:solidFill>
                    <a:schemeClr val="accent1"/>
                  </a:solidFill>
                  <a:latin typeface="+mj-lt"/>
                  <a:ea typeface="+mj-ea"/>
                  <a:cs typeface="+mj-cs"/>
                </a:rPr>
                <a:t>2014.11</a:t>
              </a:r>
              <a:endParaRPr lang="en-US" altLang="zh-CN" sz="2000" b="1" dirty="0">
                <a:solidFill>
                  <a:schemeClr val="accent1"/>
                </a:solidFill>
                <a:latin typeface="+mj-lt"/>
                <a:ea typeface="+mj-ea"/>
                <a:cs typeface="+mj-cs"/>
              </a:endParaRPr>
            </a:p>
          </p:txBody>
        </p:sp>
        <p:sp>
          <p:nvSpPr>
            <p:cNvPr id="21" name="矩形 20"/>
            <p:cNvSpPr/>
            <p:nvPr>
              <p:custDataLst>
                <p:tags r:id="rId12"/>
              </p:custDataLst>
            </p:nvPr>
          </p:nvSpPr>
          <p:spPr>
            <a:xfrm rot="5400000">
              <a:off x="492170" y="7472506"/>
              <a:ext cx="1585109" cy="688401"/>
            </a:xfrm>
            <a:prstGeom prst="rect">
              <a:avLst/>
            </a:prstGeom>
          </p:spPr>
          <p:txBody>
            <a:bodyPr wrap="square" anchor="t" anchorCtr="0">
              <a:normAutofit/>
            </a:bodyPr>
            <a:lstStyle/>
            <a:p>
              <a:pPr algn="ctr">
                <a:lnSpc>
                  <a:spcPct val="130000"/>
                </a:lnSpc>
              </a:pPr>
              <a:r>
                <a:rPr lang="en-US" altLang="zh-CN" sz="2000" smtClean="0">
                  <a:solidFill>
                    <a:schemeClr val="bg1"/>
                  </a:solidFill>
                </a:rPr>
                <a:t>Cairo, Egypt</a:t>
              </a:r>
              <a:endParaRPr lang="en-US" altLang="zh-CN" sz="2000" dirty="0">
                <a:solidFill>
                  <a:schemeClr val="bg1"/>
                </a:solidFill>
              </a:endParaRPr>
            </a:p>
          </p:txBody>
        </p:sp>
      </p:grpSp>
      <p:sp>
        <p:nvSpPr>
          <p:cNvPr id="31" name="文本框 30"/>
          <p:cNvSpPr txBox="1"/>
          <p:nvPr>
            <p:custDataLst>
              <p:tags r:id="rId9"/>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2"/>
            </p:custDataLst>
          </p:nvPr>
        </p:nvSpPr>
        <p:spPr>
          <a:xfrm>
            <a:off x="8452873" y="2070101"/>
            <a:ext cx="2349818" cy="57797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defPPr>
              <a:defRPr lang="zh-CN"/>
            </a:defPPr>
            <a:lvl1pPr algn="ctr">
              <a:defRPr>
                <a:solidFill>
                  <a:srgbClr val="F8F8F8"/>
                </a:solidFill>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smtClean="0">
                <a:solidFill>
                  <a:schemeClr val="bg1"/>
                </a:solidFill>
              </a:rPr>
              <a:t>LOREM</a:t>
            </a:r>
            <a:endParaRPr lang="zh-CN" altLang="en-US" sz="2000" dirty="0">
              <a:solidFill>
                <a:schemeClr val="bg1"/>
              </a:solidFill>
            </a:endParaRPr>
          </a:p>
        </p:txBody>
      </p:sp>
      <p:sp>
        <p:nvSpPr>
          <p:cNvPr id="18" name="文本框 17"/>
          <p:cNvSpPr txBox="1"/>
          <p:nvPr>
            <p:custDataLst>
              <p:tags r:id="rId3"/>
            </p:custDataLst>
          </p:nvPr>
        </p:nvSpPr>
        <p:spPr>
          <a:xfrm>
            <a:off x="8452873" y="4466068"/>
            <a:ext cx="2349818" cy="1610882"/>
          </a:xfrm>
          <a:prstGeom prst="rect">
            <a:avLst/>
          </a:prstGeom>
        </p:spPr>
        <p:txBody>
          <a:bodyPr wrap="square" lIns="0" tIns="0" rIns="0" bIns="0" anchor="ctr" anchorCtr="0">
            <a:normAutofit/>
          </a:bodyPr>
          <a:lstStyle>
            <a:defPPr>
              <a:defRPr lang="zh-CN"/>
            </a:defPPr>
            <a:lvl1pPr>
              <a:lnSpc>
                <a:spcPct val="120000"/>
              </a:lnSpc>
              <a:defRPr>
                <a:solidFill>
                  <a:srgbClr val="F9F9F9"/>
                </a:solidFill>
              </a:defRPr>
            </a:lvl1pPr>
          </a:lstStyle>
          <a:p>
            <a:pPr algn="ctr"/>
            <a:r>
              <a:rPr lang="en-US" altLang="zh-CN">
                <a:solidFill>
                  <a:schemeClr val="bg1"/>
                </a:solidFill>
              </a:rPr>
              <a:t>Lorem ipsum dolor sit amet, consectetur adipisicing elit.</a:t>
            </a:r>
            <a:endParaRPr lang="zh-CN" altLang="en-US">
              <a:solidFill>
                <a:schemeClr val="bg1"/>
              </a:solidFill>
            </a:endParaRPr>
          </a:p>
        </p:txBody>
      </p:sp>
      <p:sp>
        <p:nvSpPr>
          <p:cNvPr id="14" name="文本框 13"/>
          <p:cNvSpPr txBox="1"/>
          <p:nvPr>
            <p:custDataLst>
              <p:tags r:id="rId4"/>
            </p:custDataLst>
          </p:nvPr>
        </p:nvSpPr>
        <p:spPr>
          <a:xfrm>
            <a:off x="4904195" y="2070101"/>
            <a:ext cx="2349818" cy="57797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defPPr>
              <a:defRPr lang="zh-CN"/>
            </a:defPPr>
            <a:lvl1pPr algn="ctr">
              <a:defRPr>
                <a:solidFill>
                  <a:srgbClr val="F8F8F8"/>
                </a:solidFill>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smtClean="0">
                <a:solidFill>
                  <a:schemeClr val="bg1"/>
                </a:solidFill>
              </a:rPr>
              <a:t>LOREM</a:t>
            </a:r>
            <a:endParaRPr lang="zh-CN" altLang="en-US" sz="2000" dirty="0">
              <a:solidFill>
                <a:schemeClr val="bg1"/>
              </a:solidFill>
            </a:endParaRPr>
          </a:p>
        </p:txBody>
      </p:sp>
      <p:sp>
        <p:nvSpPr>
          <p:cNvPr id="17" name="文本框 16"/>
          <p:cNvSpPr txBox="1"/>
          <p:nvPr>
            <p:custDataLst>
              <p:tags r:id="rId5"/>
            </p:custDataLst>
          </p:nvPr>
        </p:nvSpPr>
        <p:spPr>
          <a:xfrm>
            <a:off x="4904195" y="4466068"/>
            <a:ext cx="2349818" cy="1610882"/>
          </a:xfrm>
          <a:prstGeom prst="rect">
            <a:avLst/>
          </a:prstGeom>
        </p:spPr>
        <p:txBody>
          <a:bodyPr wrap="square" lIns="0" tIns="0" rIns="0" bIns="0" anchor="ctr" anchorCtr="0">
            <a:normAutofit/>
          </a:bodyPr>
          <a:lstStyle>
            <a:defPPr>
              <a:defRPr lang="zh-CN"/>
            </a:defPPr>
            <a:lvl1pPr>
              <a:lnSpc>
                <a:spcPct val="120000"/>
              </a:lnSpc>
              <a:defRPr>
                <a:solidFill>
                  <a:srgbClr val="F9F9F9"/>
                </a:solidFill>
              </a:defRPr>
            </a:lvl1pPr>
          </a:lstStyle>
          <a:p>
            <a:pPr algn="ctr"/>
            <a:r>
              <a:rPr lang="en-US" altLang="zh-CN" dirty="0" err="1">
                <a:solidFill>
                  <a:schemeClr val="bg1"/>
                </a:solidFill>
              </a:rPr>
              <a:t>Lorem</a:t>
            </a:r>
            <a:r>
              <a:rPr lang="en-US" altLang="zh-CN" dirty="0">
                <a:solidFill>
                  <a:schemeClr val="bg1"/>
                </a:solidFill>
              </a:rPr>
              <a:t> </a:t>
            </a:r>
            <a:r>
              <a:rPr lang="en-US" altLang="zh-CN" dirty="0" err="1">
                <a:solidFill>
                  <a:schemeClr val="bg1"/>
                </a:solidFill>
              </a:rPr>
              <a:t>ipsum</a:t>
            </a:r>
            <a:r>
              <a:rPr lang="en-US" altLang="zh-CN" dirty="0">
                <a:solidFill>
                  <a:schemeClr val="bg1"/>
                </a:solidFill>
              </a:rPr>
              <a:t> dolor sit </a:t>
            </a:r>
            <a:r>
              <a:rPr lang="en-US" altLang="zh-CN" dirty="0" err="1">
                <a:solidFill>
                  <a:schemeClr val="bg1"/>
                </a:solidFill>
              </a:rPr>
              <a:t>amet</a:t>
            </a:r>
            <a:r>
              <a:rPr lang="en-US" altLang="zh-CN" dirty="0">
                <a:solidFill>
                  <a:schemeClr val="bg1"/>
                </a:solidFill>
              </a:rPr>
              <a:t>, </a:t>
            </a:r>
            <a:r>
              <a:rPr lang="en-US" altLang="zh-CN" dirty="0" err="1">
                <a:solidFill>
                  <a:schemeClr val="bg1"/>
                </a:solidFill>
              </a:rPr>
              <a:t>consectetur</a:t>
            </a:r>
            <a:r>
              <a:rPr lang="en-US" altLang="zh-CN" dirty="0">
                <a:solidFill>
                  <a:schemeClr val="bg1"/>
                </a:solidFill>
              </a:rPr>
              <a:t> </a:t>
            </a:r>
            <a:r>
              <a:rPr lang="en-US" altLang="zh-CN" dirty="0" err="1">
                <a:solidFill>
                  <a:schemeClr val="bg1"/>
                </a:solidFill>
              </a:rPr>
              <a:t>adipisicing</a:t>
            </a:r>
            <a:r>
              <a:rPr lang="en-US" altLang="zh-CN" dirty="0">
                <a:solidFill>
                  <a:schemeClr val="bg1"/>
                </a:solidFill>
              </a:rPr>
              <a:t> </a:t>
            </a:r>
            <a:r>
              <a:rPr lang="en-US" altLang="zh-CN" dirty="0" err="1">
                <a:solidFill>
                  <a:schemeClr val="bg1"/>
                </a:solidFill>
              </a:rPr>
              <a:t>elit</a:t>
            </a:r>
            <a:r>
              <a:rPr lang="en-US" altLang="zh-CN" dirty="0">
                <a:solidFill>
                  <a:schemeClr val="bg1"/>
                </a:solidFill>
              </a:rPr>
              <a:t>.</a:t>
            </a:r>
            <a:endParaRPr lang="zh-CN" altLang="en-US" dirty="0">
              <a:solidFill>
                <a:schemeClr val="bg1"/>
              </a:solidFill>
            </a:endParaRPr>
          </a:p>
        </p:txBody>
      </p:sp>
      <p:sp>
        <p:nvSpPr>
          <p:cNvPr id="13" name="文本框 12"/>
          <p:cNvSpPr txBox="1"/>
          <p:nvPr>
            <p:custDataLst>
              <p:tags r:id="rId6"/>
            </p:custDataLst>
          </p:nvPr>
        </p:nvSpPr>
        <p:spPr>
          <a:xfrm>
            <a:off x="1355516" y="2070100"/>
            <a:ext cx="2349818" cy="57797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01" tIns="33550" rIns="67101" bIns="33550" numCol="1" spcCol="0" rtlCol="0" fromWordArt="0" anchor="ctr" anchorCtr="0" forceAA="0" compatLnSpc="1">
            <a:normAutofit/>
          </a:bodyPr>
          <a:lstStyle>
            <a:defPPr>
              <a:defRPr lang="zh-CN"/>
            </a:defPPr>
            <a:lvl1pPr algn="ctr">
              <a:defRPr>
                <a:solidFill>
                  <a:srgbClr val="F8F8F8"/>
                </a:solidFill>
                <a:latin typeface="+mj-lt"/>
                <a:ea typeface="+mj-ea"/>
                <a:cs typeface="+mj-c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smtClean="0">
                <a:solidFill>
                  <a:schemeClr val="bg1"/>
                </a:solidFill>
              </a:rPr>
              <a:t>LOREM</a:t>
            </a:r>
            <a:endParaRPr lang="zh-CN" altLang="en-US" sz="2000">
              <a:solidFill>
                <a:schemeClr val="bg1"/>
              </a:solidFill>
            </a:endParaRPr>
          </a:p>
        </p:txBody>
      </p:sp>
      <p:sp>
        <p:nvSpPr>
          <p:cNvPr id="16" name="文本框 15"/>
          <p:cNvSpPr txBox="1"/>
          <p:nvPr>
            <p:custDataLst>
              <p:tags r:id="rId7"/>
            </p:custDataLst>
          </p:nvPr>
        </p:nvSpPr>
        <p:spPr>
          <a:xfrm>
            <a:off x="1355516" y="4466067"/>
            <a:ext cx="2349818" cy="1610882"/>
          </a:xfrm>
          <a:prstGeom prst="rect">
            <a:avLst/>
          </a:prstGeom>
        </p:spPr>
        <p:txBody>
          <a:bodyPr wrap="square" lIns="0" tIns="0" rIns="0" bIns="0" anchor="ctr" anchorCtr="0">
            <a:normAutofit/>
          </a:bodyPr>
          <a:lstStyle>
            <a:defPPr>
              <a:defRPr lang="zh-CN"/>
            </a:defPPr>
            <a:lvl1pPr>
              <a:lnSpc>
                <a:spcPct val="120000"/>
              </a:lnSpc>
              <a:defRPr>
                <a:solidFill>
                  <a:srgbClr val="F9F9F9"/>
                </a:solidFill>
              </a:defRPr>
            </a:lvl1pPr>
          </a:lstStyle>
          <a:p>
            <a:pPr algn="ctr"/>
            <a:r>
              <a:rPr lang="en-US" altLang="zh-CN" dirty="0" err="1">
                <a:solidFill>
                  <a:schemeClr val="bg1"/>
                </a:solidFill>
              </a:rPr>
              <a:t>Lorem</a:t>
            </a:r>
            <a:r>
              <a:rPr lang="en-US" altLang="zh-CN" dirty="0">
                <a:solidFill>
                  <a:schemeClr val="bg1"/>
                </a:solidFill>
              </a:rPr>
              <a:t> </a:t>
            </a:r>
            <a:r>
              <a:rPr lang="en-US" altLang="zh-CN" dirty="0" err="1">
                <a:solidFill>
                  <a:schemeClr val="bg1"/>
                </a:solidFill>
              </a:rPr>
              <a:t>ipsum</a:t>
            </a:r>
            <a:r>
              <a:rPr lang="en-US" altLang="zh-CN" dirty="0">
                <a:solidFill>
                  <a:schemeClr val="bg1"/>
                </a:solidFill>
              </a:rPr>
              <a:t> dolor sit </a:t>
            </a:r>
            <a:r>
              <a:rPr lang="en-US" altLang="zh-CN" dirty="0" err="1">
                <a:solidFill>
                  <a:schemeClr val="bg1"/>
                </a:solidFill>
              </a:rPr>
              <a:t>amet</a:t>
            </a:r>
            <a:r>
              <a:rPr lang="en-US" altLang="zh-CN" dirty="0">
                <a:solidFill>
                  <a:schemeClr val="bg1"/>
                </a:solidFill>
              </a:rPr>
              <a:t>, </a:t>
            </a:r>
            <a:r>
              <a:rPr lang="en-US" altLang="zh-CN" dirty="0" err="1">
                <a:solidFill>
                  <a:schemeClr val="bg1"/>
                </a:solidFill>
              </a:rPr>
              <a:t>consectetur</a:t>
            </a:r>
            <a:r>
              <a:rPr lang="en-US" altLang="zh-CN" dirty="0">
                <a:solidFill>
                  <a:schemeClr val="bg1"/>
                </a:solidFill>
              </a:rPr>
              <a:t> </a:t>
            </a:r>
            <a:r>
              <a:rPr lang="en-US" altLang="zh-CN" dirty="0" err="1">
                <a:solidFill>
                  <a:schemeClr val="bg1"/>
                </a:solidFill>
              </a:rPr>
              <a:t>adipisicing</a:t>
            </a:r>
            <a:r>
              <a:rPr lang="en-US" altLang="zh-CN" dirty="0">
                <a:solidFill>
                  <a:schemeClr val="bg1"/>
                </a:solidFill>
              </a:rPr>
              <a:t> </a:t>
            </a:r>
            <a:r>
              <a:rPr lang="en-US" altLang="zh-CN" dirty="0" err="1">
                <a:solidFill>
                  <a:schemeClr val="bg1"/>
                </a:solidFill>
              </a:rPr>
              <a:t>elit</a:t>
            </a:r>
            <a:r>
              <a:rPr lang="en-US" altLang="zh-CN" dirty="0">
                <a:solidFill>
                  <a:schemeClr val="bg1"/>
                </a:solidFill>
              </a:rPr>
              <a:t>.</a:t>
            </a:r>
            <a:endParaRPr lang="zh-CN" altLang="en-US" dirty="0">
              <a:solidFill>
                <a:schemeClr val="bg1"/>
              </a:solidFill>
            </a:endParaRPr>
          </a:p>
        </p:txBody>
      </p:sp>
      <p:pic>
        <p:nvPicPr>
          <p:cNvPr id="6" name="图片 5"/>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1355516" y="2641172"/>
            <a:ext cx="2365453" cy="1621677"/>
          </a:xfrm>
          <a:prstGeom prst="rect">
            <a:avLst/>
          </a:prstGeom>
        </p:spPr>
      </p:pic>
      <p:pic>
        <p:nvPicPr>
          <p:cNvPr id="7" name="图片 6"/>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4896648" y="2648078"/>
            <a:ext cx="2365453" cy="1621677"/>
          </a:xfrm>
          <a:prstGeom prst="rect">
            <a:avLst/>
          </a:prstGeom>
        </p:spPr>
      </p:pic>
      <p:pic>
        <p:nvPicPr>
          <p:cNvPr id="8" name="图片 7"/>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8453864" y="2641171"/>
            <a:ext cx="2359356" cy="1621677"/>
          </a:xfrm>
          <a:prstGeom prst="rect">
            <a:avLst/>
          </a:prstGeom>
        </p:spPr>
      </p:pic>
      <p:sp>
        <p:nvSpPr>
          <p:cNvPr id="12" name="文本框 11"/>
          <p:cNvSpPr txBox="1"/>
          <p:nvPr>
            <p:custDataLst>
              <p:tags r:id="rId11"/>
            </p:custDataLst>
          </p:nvPr>
        </p:nvSpPr>
        <p:spPr>
          <a:xfrm>
            <a:off x="1791572" y="365125"/>
            <a:ext cx="9562227" cy="1325563"/>
          </a:xfrm>
          <a:prstGeom prst="rect">
            <a:avLst/>
          </a:prstGeom>
        </p:spPr>
        <p:txBody>
          <a:bodyPr vert="horz" wrap="square" lIns="91440" tIns="45720" rIns="91440" bIns="45720" rtlCol="0" anchor="ctr">
            <a:normAutofit/>
          </a:bodyPr>
          <a:lstStyle>
            <a:lvl1pPr>
              <a:lnSpc>
                <a:spcPct val="90000"/>
              </a:lnSpc>
              <a:spcBef>
                <a:spcPct val="0"/>
              </a:spcBef>
              <a:buNone/>
              <a:defRPr sz="4000" b="1">
                <a:solidFill>
                  <a:schemeClr val="accent1"/>
                </a:solidFill>
                <a:latin typeface="+mj-lt"/>
                <a:ea typeface="+mj-ea"/>
                <a:cs typeface="+mj-cs"/>
              </a:defRPr>
            </a:lvl1pPr>
          </a:lstStyle>
          <a:p>
            <a:r>
              <a:rPr lang="en-US" altLang="zh-CN" dirty="0" smtClean="0"/>
              <a:t>LOREM IPSUM DOLOR</a:t>
            </a:r>
            <a:endParaRPr lang="zh-CN" alt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smtClean="0"/>
              <a:t>THANKS</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p:txBody>
          <a:bodyPr/>
          <a:lstStyle/>
          <a:p>
            <a:r>
              <a:rPr lang="en-US" altLang="zh-CN" smtClean="0"/>
              <a:t>LOREM IPSUM DOLOR</a:t>
            </a:r>
            <a:endParaRPr lang="zh-CN" altLang="en-US" dirty="0"/>
          </a:p>
        </p:txBody>
      </p:sp>
      <p:pic>
        <p:nvPicPr>
          <p:cNvPr id="7" name="图片占位符 6"/>
          <p:cNvPicPr>
            <a:picLocks noGrp="1" noChangeAspect="1"/>
          </p:cNvPicPr>
          <p:nvPr>
            <p:ph type="pic" idx="1"/>
            <p:custDataLst>
              <p:tags r:id="rId3"/>
            </p:custDataLst>
          </p:nvPr>
        </p:nvPicPr>
        <p:blipFill>
          <a:blip r:embed="rId7">
            <a:extLst>
              <a:ext uri="{28A0092B-C50C-407E-A947-70E740481C1C}">
                <a14:useLocalDpi xmlns:a14="http://schemas.microsoft.com/office/drawing/2010/main" val="0"/>
              </a:ext>
            </a:extLst>
          </a:blip>
          <a:srcRect l="465" r="465"/>
          <a:stretch>
            <a:fillRect/>
          </a:stretch>
        </p:blipFill>
        <p:spPr/>
      </p:pic>
      <p:sp>
        <p:nvSpPr>
          <p:cNvPr id="6" name="文本占位符 5"/>
          <p:cNvSpPr>
            <a:spLocks noGrp="1"/>
          </p:cNvSpPr>
          <p:nvPr>
            <p:ph type="body" sz="half" idx="2"/>
            <p:custDataLst>
              <p:tags r:id="rId4"/>
            </p:custDataLst>
          </p:nvPr>
        </p:nvSpPr>
        <p:spPr/>
        <p:txBody>
          <a:bodyPr/>
          <a:lstStyle/>
          <a:p>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1"/>
    </p:custDataLst>
    <p:extLst>
      <p:ext uri="{BB962C8B-B14F-4D97-AF65-F5344CB8AC3E}">
        <p14:creationId xmlns:p14="http://schemas.microsoft.com/office/powerpoint/2010/main" val="970019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referRelativeResize="0">
            <a:picLocks/>
          </p:cNvPicPr>
          <p:nvPr>
            <p:custDataLst>
              <p:tags r:id="rId2"/>
            </p:custDataLst>
          </p:nvPr>
        </p:nvPicPr>
        <p:blipFill rotWithShape="1">
          <a:blip r:embed="rId7">
            <a:extLst>
              <a:ext uri="{28A0092B-C50C-407E-A947-70E740481C1C}">
                <a14:useLocalDpi xmlns:a14="http://schemas.microsoft.com/office/drawing/2010/main" val="0"/>
              </a:ext>
            </a:extLst>
          </a:blip>
          <a:srcRect l="-1" t="28781" r="326" b="21786"/>
          <a:stretch/>
        </p:blipFill>
        <p:spPr>
          <a:xfrm>
            <a:off x="1554600" y="1281225"/>
            <a:ext cx="9082800" cy="4543200"/>
          </a:xfrm>
          <a:prstGeom prst="rect">
            <a:avLst/>
          </a:prstGeom>
        </p:spPr>
      </p:pic>
      <p:sp>
        <p:nvSpPr>
          <p:cNvPr id="5" name="文本框 4"/>
          <p:cNvSpPr txBox="1"/>
          <p:nvPr>
            <p:custDataLst>
              <p:tags r:id="rId3"/>
            </p:custDataLst>
          </p:nvPr>
        </p:nvSpPr>
        <p:spPr>
          <a:xfrm>
            <a:off x="1554600" y="160798"/>
            <a:ext cx="9082800" cy="939600"/>
          </a:xfrm>
          <a:prstGeom prst="rect">
            <a:avLst/>
          </a:prstGeom>
          <a:noFill/>
        </p:spPr>
        <p:txBody>
          <a:bodyPr wrap="square" rtlCol="0" anchor="ctr" anchorCtr="0">
            <a:normAutofit/>
          </a:bodyPr>
          <a:lstStyle/>
          <a:p>
            <a:r>
              <a:rPr lang="en-US" altLang="zh-CN" sz="3600" dirty="0" smtClean="0">
                <a:solidFill>
                  <a:schemeClr val="accent1"/>
                </a:solidFill>
                <a:latin typeface="+mj-lt"/>
                <a:ea typeface="+mj-ea"/>
                <a:cs typeface="+mj-cs"/>
              </a:rPr>
              <a:t>LOREM IPSUM DOLOR</a:t>
            </a:r>
            <a:endParaRPr lang="zh-CN" altLang="en-US" sz="3600" dirty="0">
              <a:solidFill>
                <a:schemeClr val="accent1"/>
              </a:solidFill>
              <a:latin typeface="+mj-lt"/>
              <a:ea typeface="+mj-ea"/>
              <a:cs typeface="+mj-cs"/>
            </a:endParaRPr>
          </a:p>
        </p:txBody>
      </p:sp>
      <p:sp>
        <p:nvSpPr>
          <p:cNvPr id="6" name="文本框 5"/>
          <p:cNvSpPr txBox="1"/>
          <p:nvPr>
            <p:custDataLst>
              <p:tags r:id="rId4"/>
            </p:custDataLst>
          </p:nvPr>
        </p:nvSpPr>
        <p:spPr>
          <a:xfrm>
            <a:off x="1554600" y="6005252"/>
            <a:ext cx="9082800" cy="597600"/>
          </a:xfrm>
          <a:prstGeom prst="rect">
            <a:avLst/>
          </a:prstGeom>
          <a:noFill/>
        </p:spPr>
        <p:txBody>
          <a:bodyPr wrap="square" rtlCol="0" anchor="ctr" anchorCtr="0">
            <a:normAutofit/>
          </a:bodyPr>
          <a:lstStyle/>
          <a:p>
            <a:r>
              <a:rPr lang="en-US" altLang="zh-CN" dirty="0" smtClean="0">
                <a:solidFill>
                  <a:schemeClr val="bg1"/>
                </a:solidFill>
              </a:rPr>
              <a:t>Lorem ipsum dolor sit </a:t>
            </a:r>
            <a:r>
              <a:rPr lang="en-US" altLang="zh-CN" dirty="0" err="1" smtClean="0">
                <a:solidFill>
                  <a:schemeClr val="bg1"/>
                </a:solidFill>
              </a:rPr>
              <a:t>amet</a:t>
            </a:r>
            <a:r>
              <a:rPr lang="en-US" altLang="zh-CN" dirty="0" smtClean="0">
                <a:solidFill>
                  <a:schemeClr val="bg1"/>
                </a:solidFill>
              </a:rPr>
              <a:t>, </a:t>
            </a:r>
            <a:r>
              <a:rPr lang="en-US" altLang="zh-CN" dirty="0" err="1" smtClean="0">
                <a:solidFill>
                  <a:schemeClr val="bg1"/>
                </a:solidFill>
              </a:rPr>
              <a:t>consectetur</a:t>
            </a:r>
            <a:r>
              <a:rPr lang="en-US" altLang="zh-CN" dirty="0" smtClean="0">
                <a:solidFill>
                  <a:schemeClr val="bg1"/>
                </a:solidFill>
              </a:rPr>
              <a:t> </a:t>
            </a:r>
            <a:r>
              <a:rPr lang="en-US" altLang="zh-CN" dirty="0" err="1" smtClean="0">
                <a:solidFill>
                  <a:schemeClr val="bg1"/>
                </a:solidFill>
              </a:rPr>
              <a:t>adipisicing</a:t>
            </a:r>
            <a:r>
              <a:rPr lang="en-US" altLang="zh-CN" dirty="0" smtClean="0">
                <a:solidFill>
                  <a:schemeClr val="bg1"/>
                </a:solidFill>
              </a:rPr>
              <a:t> </a:t>
            </a:r>
            <a:r>
              <a:rPr lang="en-US" altLang="zh-CN" dirty="0" err="1" smtClean="0">
                <a:solidFill>
                  <a:schemeClr val="bg1"/>
                </a:solidFill>
              </a:rPr>
              <a:t>elit</a:t>
            </a:r>
            <a:r>
              <a:rPr lang="en-US" altLang="zh-CN" dirty="0" smtClean="0">
                <a:solidFill>
                  <a:schemeClr val="bg1"/>
                </a:solidFill>
              </a:rPr>
              <a:t>.</a:t>
            </a:r>
            <a:endParaRPr lang="zh-CN" altLang="en-US" sz="1800" dirty="0">
              <a:solidFill>
                <a:schemeClr val="bg1"/>
              </a:solidFill>
            </a:endParaRPr>
          </a:p>
        </p:txBody>
      </p:sp>
    </p:spTree>
    <p:custDataLst>
      <p:tags r:id="rId1"/>
    </p:custDataLst>
    <p:extLst>
      <p:ext uri="{BB962C8B-B14F-4D97-AF65-F5344CB8AC3E}">
        <p14:creationId xmlns:p14="http://schemas.microsoft.com/office/powerpoint/2010/main" val="1634987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4031347" y="384104"/>
            <a:ext cx="4130573" cy="1193034"/>
          </a:xfrm>
          <a:prstGeom prst="rect">
            <a:avLst/>
          </a:prstGeom>
          <a:noFill/>
        </p:spPr>
        <p:txBody>
          <a:bodyPr wrap="square" anchor="ctr" anchorCtr="0">
            <a:normAutofit/>
          </a:bodyPr>
          <a:lstStyle/>
          <a:p>
            <a:pPr algn="ctr">
              <a:defRPr/>
            </a:pPr>
            <a:r>
              <a:rPr lang="en-US" altLang="zh-CN" sz="4400" smtClean="0">
                <a:solidFill>
                  <a:schemeClr val="bg1"/>
                </a:solidFill>
                <a:latin typeface="+mj-lt"/>
                <a:ea typeface="+mj-ea"/>
                <a:cs typeface="+mj-cs"/>
              </a:rPr>
              <a:t>CONTENT</a:t>
            </a:r>
            <a:endParaRPr lang="zh-CN" altLang="en-US" sz="4400" dirty="0">
              <a:gradFill>
                <a:gsLst>
                  <a:gs pos="0">
                    <a:srgbClr val="95B95A"/>
                  </a:gs>
                  <a:gs pos="100000">
                    <a:srgbClr val="1AA583"/>
                  </a:gs>
                </a:gsLst>
                <a:lin ang="5400000" scaled="1"/>
              </a:gradFill>
              <a:latin typeface="+mj-lt"/>
              <a:ea typeface="+mj-ea"/>
              <a:cs typeface="+mj-cs"/>
            </a:endParaRPr>
          </a:p>
        </p:txBody>
      </p:sp>
      <p:cxnSp>
        <p:nvCxnSpPr>
          <p:cNvPr id="10" name="直接连接符 9"/>
          <p:cNvCxnSpPr/>
          <p:nvPr>
            <p:custDataLst>
              <p:tags r:id="rId3"/>
            </p:custDataLst>
          </p:nvPr>
        </p:nvCxnSpPr>
        <p:spPr>
          <a:xfrm>
            <a:off x="8161923" y="999041"/>
            <a:ext cx="403007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4"/>
            </p:custDataLst>
          </p:nvPr>
        </p:nvCxnSpPr>
        <p:spPr>
          <a:xfrm>
            <a:off x="0" y="999041"/>
            <a:ext cx="403134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custDataLst>
              <p:tags r:id="rId5"/>
            </p:custDataLst>
          </p:nvPr>
        </p:nvGrpSpPr>
        <p:grpSpPr>
          <a:xfrm>
            <a:off x="4015456" y="3227245"/>
            <a:ext cx="4163717" cy="743798"/>
            <a:chOff x="617945" y="2868472"/>
            <a:chExt cx="3036215" cy="542384"/>
          </a:xfrm>
        </p:grpSpPr>
        <p:sp>
          <p:nvSpPr>
            <p:cNvPr id="19" name="Oval 6"/>
            <p:cNvSpPr>
              <a:spLocks noChangeArrowheads="1"/>
            </p:cNvSpPr>
            <p:nvPr>
              <p:custDataLst>
                <p:tags r:id="rId6"/>
              </p:custDataLst>
            </p:nvPr>
          </p:nvSpPr>
          <p:spPr bwMode="auto">
            <a:xfrm>
              <a:off x="665645" y="290910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1</a:t>
              </a:r>
              <a:endParaRPr lang="zh-CN" altLang="zh-CN" b="1" kern="0">
                <a:latin typeface="+mn-lt"/>
                <a:ea typeface="+mn-ea"/>
              </a:endParaRPr>
            </a:p>
          </p:txBody>
        </p:sp>
        <p:sp>
          <p:nvSpPr>
            <p:cNvPr id="20" name="Oval 7"/>
            <p:cNvSpPr>
              <a:spLocks noChangeArrowheads="1"/>
            </p:cNvSpPr>
            <p:nvPr>
              <p:custDataLst>
                <p:tags r:id="rId7"/>
              </p:custDataLst>
            </p:nvPr>
          </p:nvSpPr>
          <p:spPr bwMode="auto">
            <a:xfrm>
              <a:off x="617945" y="322358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21" name="文本框 34"/>
            <p:cNvSpPr txBox="1">
              <a:spLocks noChangeArrowheads="1"/>
            </p:cNvSpPr>
            <p:nvPr>
              <p:custDataLst>
                <p:tags r:id="rId8"/>
              </p:custDataLst>
            </p:nvPr>
          </p:nvSpPr>
          <p:spPr bwMode="auto">
            <a:xfrm>
              <a:off x="1306964" y="286847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2"/>
            </p:custDataLst>
          </p:nvPr>
        </p:nvSpPr>
        <p:spPr>
          <a:xfrm>
            <a:off x="4031347" y="384104"/>
            <a:ext cx="4130573" cy="1193034"/>
          </a:xfrm>
          <a:prstGeom prst="rect">
            <a:avLst/>
          </a:prstGeom>
          <a:noFill/>
        </p:spPr>
        <p:txBody>
          <a:bodyPr wrap="square" anchor="ctr" anchorCtr="0">
            <a:normAutofit/>
          </a:bodyPr>
          <a:lstStyle/>
          <a:p>
            <a:pPr algn="ctr">
              <a:defRPr/>
            </a:pPr>
            <a:r>
              <a:rPr lang="en-US" altLang="zh-CN" sz="4400" smtClean="0">
                <a:solidFill>
                  <a:schemeClr val="bg1"/>
                </a:solidFill>
                <a:latin typeface="+mj-lt"/>
                <a:ea typeface="+mj-ea"/>
                <a:cs typeface="+mj-cs"/>
              </a:rPr>
              <a:t>CONTENT</a:t>
            </a:r>
            <a:endParaRPr lang="zh-CN" altLang="en-US" sz="4400" dirty="0">
              <a:gradFill>
                <a:gsLst>
                  <a:gs pos="0">
                    <a:srgbClr val="95B95A"/>
                  </a:gs>
                  <a:gs pos="100000">
                    <a:srgbClr val="1AA583"/>
                  </a:gs>
                </a:gsLst>
                <a:lin ang="5400000" scaled="1"/>
              </a:gradFill>
              <a:latin typeface="+mj-lt"/>
              <a:ea typeface="+mj-ea"/>
              <a:cs typeface="+mj-cs"/>
            </a:endParaRPr>
          </a:p>
        </p:txBody>
      </p:sp>
      <p:cxnSp>
        <p:nvCxnSpPr>
          <p:cNvPr id="19" name="直接连接符 18"/>
          <p:cNvCxnSpPr/>
          <p:nvPr>
            <p:custDataLst>
              <p:tags r:id="rId3"/>
            </p:custDataLst>
          </p:nvPr>
        </p:nvCxnSpPr>
        <p:spPr>
          <a:xfrm>
            <a:off x="8161923" y="999041"/>
            <a:ext cx="403007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4"/>
            </p:custDataLst>
          </p:nvPr>
        </p:nvCxnSpPr>
        <p:spPr>
          <a:xfrm>
            <a:off x="0" y="999041"/>
            <a:ext cx="403134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custDataLst>
              <p:tags r:id="rId5"/>
            </p:custDataLst>
          </p:nvPr>
        </p:nvGrpSpPr>
        <p:grpSpPr>
          <a:xfrm>
            <a:off x="1501650" y="2502626"/>
            <a:ext cx="4163717" cy="743798"/>
            <a:chOff x="617945" y="2868472"/>
            <a:chExt cx="3036215" cy="542384"/>
          </a:xfrm>
        </p:grpSpPr>
        <p:sp>
          <p:nvSpPr>
            <p:cNvPr id="25" name="Oval 6"/>
            <p:cNvSpPr>
              <a:spLocks noChangeArrowheads="1"/>
            </p:cNvSpPr>
            <p:nvPr>
              <p:custDataLst>
                <p:tags r:id="rId10"/>
              </p:custDataLst>
            </p:nvPr>
          </p:nvSpPr>
          <p:spPr bwMode="auto">
            <a:xfrm>
              <a:off x="665645" y="290910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1</a:t>
              </a:r>
              <a:endParaRPr lang="zh-CN" altLang="zh-CN" b="1" kern="0">
                <a:latin typeface="+mn-lt"/>
                <a:ea typeface="+mn-ea"/>
              </a:endParaRPr>
            </a:p>
          </p:txBody>
        </p:sp>
        <p:sp>
          <p:nvSpPr>
            <p:cNvPr id="26" name="Oval 7"/>
            <p:cNvSpPr>
              <a:spLocks noChangeArrowheads="1"/>
            </p:cNvSpPr>
            <p:nvPr>
              <p:custDataLst>
                <p:tags r:id="rId11"/>
              </p:custDataLst>
            </p:nvPr>
          </p:nvSpPr>
          <p:spPr bwMode="auto">
            <a:xfrm>
              <a:off x="617945" y="322358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27" name="文本框 34"/>
            <p:cNvSpPr txBox="1">
              <a:spLocks noChangeArrowheads="1"/>
            </p:cNvSpPr>
            <p:nvPr>
              <p:custDataLst>
                <p:tags r:id="rId12"/>
              </p:custDataLst>
            </p:nvPr>
          </p:nvSpPr>
          <p:spPr bwMode="auto">
            <a:xfrm>
              <a:off x="1306964" y="286847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28" name="组合 27"/>
          <p:cNvGrpSpPr/>
          <p:nvPr>
            <p:custDataLst>
              <p:tags r:id="rId6"/>
            </p:custDataLst>
          </p:nvPr>
        </p:nvGrpSpPr>
        <p:grpSpPr>
          <a:xfrm>
            <a:off x="6527899" y="4668569"/>
            <a:ext cx="4163717" cy="743798"/>
            <a:chOff x="1140458" y="3797387"/>
            <a:chExt cx="3036215" cy="542384"/>
          </a:xfrm>
        </p:grpSpPr>
        <p:sp>
          <p:nvSpPr>
            <p:cNvPr id="29" name="Oval 6"/>
            <p:cNvSpPr>
              <a:spLocks noChangeArrowheads="1"/>
            </p:cNvSpPr>
            <p:nvPr>
              <p:custDataLst>
                <p:tags r:id="rId7"/>
              </p:custDataLst>
            </p:nvPr>
          </p:nvSpPr>
          <p:spPr bwMode="auto">
            <a:xfrm>
              <a:off x="1188158" y="3838023"/>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dirty="0">
                  <a:latin typeface="+mn-lt"/>
                  <a:ea typeface="+mn-ea"/>
                </a:rPr>
                <a:t>2</a:t>
              </a:r>
              <a:endParaRPr lang="zh-CN" altLang="zh-CN" b="1" kern="0" dirty="0">
                <a:latin typeface="+mn-lt"/>
                <a:ea typeface="+mn-ea"/>
              </a:endParaRPr>
            </a:p>
          </p:txBody>
        </p:sp>
        <p:sp>
          <p:nvSpPr>
            <p:cNvPr id="30" name="Oval 7"/>
            <p:cNvSpPr>
              <a:spLocks noChangeArrowheads="1"/>
            </p:cNvSpPr>
            <p:nvPr>
              <p:custDataLst>
                <p:tags r:id="rId8"/>
              </p:custDataLst>
            </p:nvPr>
          </p:nvSpPr>
          <p:spPr bwMode="auto">
            <a:xfrm>
              <a:off x="1140458" y="4152499"/>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31" name="文本框 34"/>
            <p:cNvSpPr txBox="1">
              <a:spLocks noChangeArrowheads="1"/>
            </p:cNvSpPr>
            <p:nvPr>
              <p:custDataLst>
                <p:tags r:id="rId9"/>
              </p:custDataLst>
            </p:nvPr>
          </p:nvSpPr>
          <p:spPr bwMode="auto">
            <a:xfrm>
              <a:off x="1829477" y="3797387"/>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custDataLst>
              <p:tags r:id="rId2"/>
            </p:custDataLst>
          </p:nvPr>
        </p:nvSpPr>
        <p:spPr>
          <a:xfrm>
            <a:off x="4031347" y="384104"/>
            <a:ext cx="4130573" cy="1193034"/>
          </a:xfrm>
          <a:prstGeom prst="rect">
            <a:avLst/>
          </a:prstGeom>
          <a:noFill/>
        </p:spPr>
        <p:txBody>
          <a:bodyPr wrap="square" anchor="ctr" anchorCtr="0">
            <a:normAutofit/>
          </a:bodyPr>
          <a:lstStyle/>
          <a:p>
            <a:pPr algn="ctr">
              <a:defRPr/>
            </a:pPr>
            <a:r>
              <a:rPr lang="en-US" altLang="zh-CN" sz="4400" smtClean="0">
                <a:solidFill>
                  <a:schemeClr val="bg1"/>
                </a:solidFill>
                <a:latin typeface="+mj-lt"/>
                <a:ea typeface="+mj-ea"/>
                <a:cs typeface="+mj-cs"/>
              </a:rPr>
              <a:t>CONTENT</a:t>
            </a:r>
            <a:endParaRPr lang="zh-CN" altLang="en-US" sz="4400" dirty="0">
              <a:gradFill>
                <a:gsLst>
                  <a:gs pos="0">
                    <a:srgbClr val="95B95A"/>
                  </a:gs>
                  <a:gs pos="100000">
                    <a:srgbClr val="1AA583"/>
                  </a:gs>
                </a:gsLst>
                <a:lin ang="5400000" scaled="1"/>
              </a:gradFill>
              <a:latin typeface="+mj-lt"/>
              <a:ea typeface="+mj-ea"/>
              <a:cs typeface="+mj-cs"/>
            </a:endParaRPr>
          </a:p>
        </p:txBody>
      </p:sp>
      <p:cxnSp>
        <p:nvCxnSpPr>
          <p:cNvPr id="47" name="直接连接符 46"/>
          <p:cNvCxnSpPr/>
          <p:nvPr>
            <p:custDataLst>
              <p:tags r:id="rId3"/>
            </p:custDataLst>
          </p:nvPr>
        </p:nvCxnSpPr>
        <p:spPr>
          <a:xfrm>
            <a:off x="8161923" y="999041"/>
            <a:ext cx="403007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4"/>
            </p:custDataLst>
          </p:nvPr>
        </p:nvCxnSpPr>
        <p:spPr>
          <a:xfrm>
            <a:off x="0" y="999041"/>
            <a:ext cx="403134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custDataLst>
              <p:tags r:id="rId5"/>
            </p:custDataLst>
          </p:nvPr>
        </p:nvGrpSpPr>
        <p:grpSpPr>
          <a:xfrm>
            <a:off x="1501650" y="2278339"/>
            <a:ext cx="4163717" cy="743798"/>
            <a:chOff x="617945" y="2868472"/>
            <a:chExt cx="3036215" cy="542384"/>
          </a:xfrm>
        </p:grpSpPr>
        <p:sp>
          <p:nvSpPr>
            <p:cNvPr id="50" name="Oval 6"/>
            <p:cNvSpPr>
              <a:spLocks noChangeArrowheads="1"/>
            </p:cNvSpPr>
            <p:nvPr>
              <p:custDataLst>
                <p:tags r:id="rId14"/>
              </p:custDataLst>
            </p:nvPr>
          </p:nvSpPr>
          <p:spPr bwMode="auto">
            <a:xfrm>
              <a:off x="665645" y="290910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1</a:t>
              </a:r>
              <a:endParaRPr lang="zh-CN" altLang="zh-CN" b="1" kern="0">
                <a:latin typeface="+mn-lt"/>
                <a:ea typeface="+mn-ea"/>
              </a:endParaRPr>
            </a:p>
          </p:txBody>
        </p:sp>
        <p:sp>
          <p:nvSpPr>
            <p:cNvPr id="51" name="Oval 7"/>
            <p:cNvSpPr>
              <a:spLocks noChangeArrowheads="1"/>
            </p:cNvSpPr>
            <p:nvPr>
              <p:custDataLst>
                <p:tags r:id="rId15"/>
              </p:custDataLst>
            </p:nvPr>
          </p:nvSpPr>
          <p:spPr bwMode="auto">
            <a:xfrm>
              <a:off x="617945" y="322358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52" name="文本框 34"/>
            <p:cNvSpPr txBox="1">
              <a:spLocks noChangeArrowheads="1"/>
            </p:cNvSpPr>
            <p:nvPr>
              <p:custDataLst>
                <p:tags r:id="rId16"/>
              </p:custDataLst>
            </p:nvPr>
          </p:nvSpPr>
          <p:spPr bwMode="auto">
            <a:xfrm>
              <a:off x="1306964" y="286847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53" name="组合 52"/>
          <p:cNvGrpSpPr/>
          <p:nvPr>
            <p:custDataLst>
              <p:tags r:id="rId6"/>
            </p:custDataLst>
          </p:nvPr>
        </p:nvGrpSpPr>
        <p:grpSpPr>
          <a:xfrm>
            <a:off x="4018187" y="3650652"/>
            <a:ext cx="4163717" cy="743798"/>
            <a:chOff x="1140458" y="3797387"/>
            <a:chExt cx="3036215" cy="542384"/>
          </a:xfrm>
        </p:grpSpPr>
        <p:sp>
          <p:nvSpPr>
            <p:cNvPr id="54" name="Oval 6"/>
            <p:cNvSpPr>
              <a:spLocks noChangeArrowheads="1"/>
            </p:cNvSpPr>
            <p:nvPr>
              <p:custDataLst>
                <p:tags r:id="rId11"/>
              </p:custDataLst>
            </p:nvPr>
          </p:nvSpPr>
          <p:spPr bwMode="auto">
            <a:xfrm>
              <a:off x="1188158" y="3838023"/>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dirty="0">
                  <a:latin typeface="+mn-lt"/>
                  <a:ea typeface="+mn-ea"/>
                </a:rPr>
                <a:t>2</a:t>
              </a:r>
              <a:endParaRPr lang="zh-CN" altLang="zh-CN" b="1" kern="0" dirty="0">
                <a:latin typeface="+mn-lt"/>
                <a:ea typeface="+mn-ea"/>
              </a:endParaRPr>
            </a:p>
          </p:txBody>
        </p:sp>
        <p:sp>
          <p:nvSpPr>
            <p:cNvPr id="55" name="Oval 7"/>
            <p:cNvSpPr>
              <a:spLocks noChangeArrowheads="1"/>
            </p:cNvSpPr>
            <p:nvPr>
              <p:custDataLst>
                <p:tags r:id="rId12"/>
              </p:custDataLst>
            </p:nvPr>
          </p:nvSpPr>
          <p:spPr bwMode="auto">
            <a:xfrm>
              <a:off x="1140458" y="4152499"/>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56" name="文本框 34"/>
            <p:cNvSpPr txBox="1">
              <a:spLocks noChangeArrowheads="1"/>
            </p:cNvSpPr>
            <p:nvPr>
              <p:custDataLst>
                <p:tags r:id="rId13"/>
              </p:custDataLst>
            </p:nvPr>
          </p:nvSpPr>
          <p:spPr bwMode="auto">
            <a:xfrm>
              <a:off x="1829477" y="3797387"/>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57" name="组合 56"/>
          <p:cNvGrpSpPr/>
          <p:nvPr>
            <p:custDataLst>
              <p:tags r:id="rId7"/>
            </p:custDataLst>
          </p:nvPr>
        </p:nvGrpSpPr>
        <p:grpSpPr>
          <a:xfrm>
            <a:off x="6527899" y="5031209"/>
            <a:ext cx="4163717" cy="743798"/>
            <a:chOff x="617945" y="4726302"/>
            <a:chExt cx="3036215" cy="542384"/>
          </a:xfrm>
        </p:grpSpPr>
        <p:sp>
          <p:nvSpPr>
            <p:cNvPr id="58" name="Oval 6"/>
            <p:cNvSpPr>
              <a:spLocks noChangeArrowheads="1"/>
            </p:cNvSpPr>
            <p:nvPr>
              <p:custDataLst>
                <p:tags r:id="rId8"/>
              </p:custDataLst>
            </p:nvPr>
          </p:nvSpPr>
          <p:spPr bwMode="auto">
            <a:xfrm>
              <a:off x="665645" y="476693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3</a:t>
              </a:r>
              <a:endParaRPr lang="zh-CN" altLang="zh-CN" b="1" kern="0">
                <a:latin typeface="+mn-lt"/>
                <a:ea typeface="+mn-ea"/>
              </a:endParaRPr>
            </a:p>
          </p:txBody>
        </p:sp>
        <p:sp>
          <p:nvSpPr>
            <p:cNvPr id="59" name="Oval 7"/>
            <p:cNvSpPr>
              <a:spLocks noChangeArrowheads="1"/>
            </p:cNvSpPr>
            <p:nvPr>
              <p:custDataLst>
                <p:tags r:id="rId9"/>
              </p:custDataLst>
            </p:nvPr>
          </p:nvSpPr>
          <p:spPr bwMode="auto">
            <a:xfrm>
              <a:off x="617945" y="508141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60" name="文本框 34"/>
            <p:cNvSpPr txBox="1">
              <a:spLocks noChangeArrowheads="1"/>
            </p:cNvSpPr>
            <p:nvPr>
              <p:custDataLst>
                <p:tags r:id="rId10"/>
              </p:custDataLst>
            </p:nvPr>
          </p:nvSpPr>
          <p:spPr bwMode="auto">
            <a:xfrm>
              <a:off x="1306964" y="472630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custDataLst>
              <p:tags r:id="rId2"/>
            </p:custDataLst>
          </p:nvPr>
        </p:nvSpPr>
        <p:spPr>
          <a:xfrm>
            <a:off x="4031347" y="384104"/>
            <a:ext cx="4130573" cy="1193034"/>
          </a:xfrm>
          <a:prstGeom prst="rect">
            <a:avLst/>
          </a:prstGeom>
          <a:noFill/>
        </p:spPr>
        <p:txBody>
          <a:bodyPr wrap="square" anchor="ctr" anchorCtr="0">
            <a:normAutofit/>
          </a:bodyPr>
          <a:lstStyle/>
          <a:p>
            <a:pPr algn="ctr">
              <a:defRPr/>
            </a:pPr>
            <a:r>
              <a:rPr lang="en-US" altLang="zh-CN" sz="4400" smtClean="0">
                <a:solidFill>
                  <a:schemeClr val="bg1"/>
                </a:solidFill>
                <a:latin typeface="+mj-lt"/>
                <a:ea typeface="+mj-ea"/>
                <a:cs typeface="+mj-cs"/>
              </a:rPr>
              <a:t>CONTENT</a:t>
            </a:r>
            <a:endParaRPr lang="zh-CN" altLang="en-US" sz="4400" dirty="0">
              <a:gradFill>
                <a:gsLst>
                  <a:gs pos="0">
                    <a:srgbClr val="95B95A"/>
                  </a:gs>
                  <a:gs pos="100000">
                    <a:srgbClr val="1AA583"/>
                  </a:gs>
                </a:gsLst>
                <a:lin ang="5400000" scaled="1"/>
              </a:gradFill>
              <a:latin typeface="+mj-lt"/>
              <a:ea typeface="+mj-ea"/>
              <a:cs typeface="+mj-cs"/>
            </a:endParaRPr>
          </a:p>
        </p:txBody>
      </p:sp>
      <p:cxnSp>
        <p:nvCxnSpPr>
          <p:cNvPr id="25" name="直接连接符 24"/>
          <p:cNvCxnSpPr/>
          <p:nvPr>
            <p:custDataLst>
              <p:tags r:id="rId3"/>
            </p:custDataLst>
          </p:nvPr>
        </p:nvCxnSpPr>
        <p:spPr>
          <a:xfrm>
            <a:off x="8161923" y="999041"/>
            <a:ext cx="403007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4"/>
            </p:custDataLst>
          </p:nvPr>
        </p:nvCxnSpPr>
        <p:spPr>
          <a:xfrm>
            <a:off x="0" y="999041"/>
            <a:ext cx="4031347" cy="0"/>
          </a:xfrm>
          <a:prstGeom prst="line">
            <a:avLst/>
          </a:prstGeom>
          <a:ln>
            <a:solidFill>
              <a:srgbClr val="FCFCF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custDataLst>
              <p:tags r:id="rId5"/>
            </p:custDataLst>
          </p:nvPr>
        </p:nvGrpSpPr>
        <p:grpSpPr>
          <a:xfrm>
            <a:off x="1501650" y="2278339"/>
            <a:ext cx="4163717" cy="743798"/>
            <a:chOff x="617945" y="2868472"/>
            <a:chExt cx="3036215" cy="542384"/>
          </a:xfrm>
        </p:grpSpPr>
        <p:sp>
          <p:nvSpPr>
            <p:cNvPr id="34" name="Oval 6"/>
            <p:cNvSpPr>
              <a:spLocks noChangeArrowheads="1"/>
            </p:cNvSpPr>
            <p:nvPr>
              <p:custDataLst>
                <p:tags r:id="rId18"/>
              </p:custDataLst>
            </p:nvPr>
          </p:nvSpPr>
          <p:spPr bwMode="auto">
            <a:xfrm>
              <a:off x="665645" y="290910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1</a:t>
              </a:r>
              <a:endParaRPr lang="zh-CN" altLang="zh-CN" b="1" kern="0">
                <a:latin typeface="+mn-lt"/>
                <a:ea typeface="+mn-ea"/>
              </a:endParaRPr>
            </a:p>
          </p:txBody>
        </p:sp>
        <p:sp>
          <p:nvSpPr>
            <p:cNvPr id="35" name="Oval 7"/>
            <p:cNvSpPr>
              <a:spLocks noChangeArrowheads="1"/>
            </p:cNvSpPr>
            <p:nvPr>
              <p:custDataLst>
                <p:tags r:id="rId19"/>
              </p:custDataLst>
            </p:nvPr>
          </p:nvSpPr>
          <p:spPr bwMode="auto">
            <a:xfrm>
              <a:off x="617945" y="322358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36" name="文本框 34"/>
            <p:cNvSpPr txBox="1">
              <a:spLocks noChangeArrowheads="1"/>
            </p:cNvSpPr>
            <p:nvPr>
              <p:custDataLst>
                <p:tags r:id="rId20"/>
              </p:custDataLst>
            </p:nvPr>
          </p:nvSpPr>
          <p:spPr bwMode="auto">
            <a:xfrm>
              <a:off x="1306964" y="286847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37" name="组合 36"/>
          <p:cNvGrpSpPr/>
          <p:nvPr>
            <p:custDataLst>
              <p:tags r:id="rId6"/>
            </p:custDataLst>
          </p:nvPr>
        </p:nvGrpSpPr>
        <p:grpSpPr>
          <a:xfrm>
            <a:off x="6527899" y="2278339"/>
            <a:ext cx="4163717" cy="743798"/>
            <a:chOff x="1140458" y="3797387"/>
            <a:chExt cx="3036215" cy="542384"/>
          </a:xfrm>
        </p:grpSpPr>
        <p:sp>
          <p:nvSpPr>
            <p:cNvPr id="38" name="Oval 6"/>
            <p:cNvSpPr>
              <a:spLocks noChangeArrowheads="1"/>
            </p:cNvSpPr>
            <p:nvPr>
              <p:custDataLst>
                <p:tags r:id="rId15"/>
              </p:custDataLst>
            </p:nvPr>
          </p:nvSpPr>
          <p:spPr bwMode="auto">
            <a:xfrm>
              <a:off x="1188158" y="3838023"/>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dirty="0">
                  <a:latin typeface="+mn-lt"/>
                  <a:ea typeface="+mn-ea"/>
                </a:rPr>
                <a:t>2</a:t>
              </a:r>
              <a:endParaRPr lang="zh-CN" altLang="zh-CN" b="1" kern="0" dirty="0">
                <a:latin typeface="+mn-lt"/>
                <a:ea typeface="+mn-ea"/>
              </a:endParaRPr>
            </a:p>
          </p:txBody>
        </p:sp>
        <p:sp>
          <p:nvSpPr>
            <p:cNvPr id="39" name="Oval 7"/>
            <p:cNvSpPr>
              <a:spLocks noChangeArrowheads="1"/>
            </p:cNvSpPr>
            <p:nvPr>
              <p:custDataLst>
                <p:tags r:id="rId16"/>
              </p:custDataLst>
            </p:nvPr>
          </p:nvSpPr>
          <p:spPr bwMode="auto">
            <a:xfrm>
              <a:off x="1140458" y="4152499"/>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40" name="文本框 34"/>
            <p:cNvSpPr txBox="1">
              <a:spLocks noChangeArrowheads="1"/>
            </p:cNvSpPr>
            <p:nvPr>
              <p:custDataLst>
                <p:tags r:id="rId17"/>
              </p:custDataLst>
            </p:nvPr>
          </p:nvSpPr>
          <p:spPr bwMode="auto">
            <a:xfrm>
              <a:off x="1829477" y="3797387"/>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45" name="组合 44"/>
          <p:cNvGrpSpPr/>
          <p:nvPr>
            <p:custDataLst>
              <p:tags r:id="rId7"/>
            </p:custDataLst>
          </p:nvPr>
        </p:nvGrpSpPr>
        <p:grpSpPr>
          <a:xfrm>
            <a:off x="1501650" y="4452680"/>
            <a:ext cx="4163717" cy="743798"/>
            <a:chOff x="617945" y="4726302"/>
            <a:chExt cx="3036215" cy="542384"/>
          </a:xfrm>
        </p:grpSpPr>
        <p:sp>
          <p:nvSpPr>
            <p:cNvPr id="46" name="Oval 6"/>
            <p:cNvSpPr>
              <a:spLocks noChangeArrowheads="1"/>
            </p:cNvSpPr>
            <p:nvPr>
              <p:custDataLst>
                <p:tags r:id="rId12"/>
              </p:custDataLst>
            </p:nvPr>
          </p:nvSpPr>
          <p:spPr bwMode="auto">
            <a:xfrm>
              <a:off x="665645" y="4766938"/>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3</a:t>
              </a:r>
              <a:endParaRPr lang="zh-CN" altLang="zh-CN" b="1" kern="0">
                <a:latin typeface="+mn-lt"/>
                <a:ea typeface="+mn-ea"/>
              </a:endParaRPr>
            </a:p>
          </p:txBody>
        </p:sp>
        <p:sp>
          <p:nvSpPr>
            <p:cNvPr id="47" name="Oval 7"/>
            <p:cNvSpPr>
              <a:spLocks noChangeArrowheads="1"/>
            </p:cNvSpPr>
            <p:nvPr>
              <p:custDataLst>
                <p:tags r:id="rId13"/>
              </p:custDataLst>
            </p:nvPr>
          </p:nvSpPr>
          <p:spPr bwMode="auto">
            <a:xfrm>
              <a:off x="617945" y="5081414"/>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48" name="文本框 34"/>
            <p:cNvSpPr txBox="1">
              <a:spLocks noChangeArrowheads="1"/>
            </p:cNvSpPr>
            <p:nvPr>
              <p:custDataLst>
                <p:tags r:id="rId14"/>
              </p:custDataLst>
            </p:nvPr>
          </p:nvSpPr>
          <p:spPr bwMode="auto">
            <a:xfrm>
              <a:off x="1306964" y="4726302"/>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a:solidFill>
                    <a:schemeClr val="bg1"/>
                  </a:solidFill>
                  <a:latin typeface="+mn-lt"/>
                  <a:ea typeface="+mn-ea"/>
                </a:rPr>
                <a:t>LOREM IPSUM DOLOR</a:t>
              </a:r>
              <a:endParaRPr lang="zh-CN" altLang="en-US" sz="2000" dirty="0">
                <a:solidFill>
                  <a:schemeClr val="bg1"/>
                </a:solidFill>
                <a:latin typeface="+mn-lt"/>
                <a:ea typeface="+mn-ea"/>
              </a:endParaRPr>
            </a:p>
          </p:txBody>
        </p:sp>
      </p:grpSp>
      <p:grpSp>
        <p:nvGrpSpPr>
          <p:cNvPr id="49" name="组合 48"/>
          <p:cNvGrpSpPr/>
          <p:nvPr>
            <p:custDataLst>
              <p:tags r:id="rId8"/>
            </p:custDataLst>
          </p:nvPr>
        </p:nvGrpSpPr>
        <p:grpSpPr>
          <a:xfrm>
            <a:off x="6527899" y="4452680"/>
            <a:ext cx="4163717" cy="743798"/>
            <a:chOff x="1140458" y="5655217"/>
            <a:chExt cx="3036215" cy="542384"/>
          </a:xfrm>
        </p:grpSpPr>
        <p:sp>
          <p:nvSpPr>
            <p:cNvPr id="50" name="Oval 6"/>
            <p:cNvSpPr>
              <a:spLocks noChangeArrowheads="1"/>
            </p:cNvSpPr>
            <p:nvPr>
              <p:custDataLst>
                <p:tags r:id="rId9"/>
              </p:custDataLst>
            </p:nvPr>
          </p:nvSpPr>
          <p:spPr bwMode="auto">
            <a:xfrm>
              <a:off x="1188158" y="5695853"/>
              <a:ext cx="418713" cy="420479"/>
            </a:xfrm>
            <a:prstGeom prst="ellipse">
              <a:avLst/>
            </a:prstGeom>
            <a:solidFill>
              <a:schemeClr val="accent1">
                <a:alpha val="72000"/>
              </a:schemeClr>
            </a:solidFill>
            <a:ln>
              <a:noFill/>
            </a:ln>
            <a:effectLst/>
          </p:spPr>
          <p:txBody>
            <a:bodyPr wrap="square" anchor="ctr">
              <a:no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algn="ctr" eaLnBrk="1" hangingPunct="1">
                <a:spcBef>
                  <a:spcPct val="0"/>
                </a:spcBef>
                <a:buFont typeface="Arial" pitchFamily="34" charset="0"/>
                <a:buNone/>
                <a:defRPr/>
              </a:pPr>
              <a:r>
                <a:rPr lang="en-US" altLang="zh-CN" b="1" kern="0">
                  <a:latin typeface="+mn-lt"/>
                  <a:ea typeface="+mn-ea"/>
                </a:rPr>
                <a:t>4</a:t>
              </a:r>
              <a:endParaRPr lang="zh-CN" altLang="zh-CN" b="1" kern="0">
                <a:latin typeface="+mn-lt"/>
                <a:ea typeface="+mn-ea"/>
              </a:endParaRPr>
            </a:p>
          </p:txBody>
        </p:sp>
        <p:sp>
          <p:nvSpPr>
            <p:cNvPr id="51" name="Oval 7"/>
            <p:cNvSpPr>
              <a:spLocks noChangeArrowheads="1"/>
            </p:cNvSpPr>
            <p:nvPr>
              <p:custDataLst>
                <p:tags r:id="rId10"/>
              </p:custDataLst>
            </p:nvPr>
          </p:nvSpPr>
          <p:spPr bwMode="auto">
            <a:xfrm>
              <a:off x="1140458" y="6010329"/>
              <a:ext cx="187272" cy="187272"/>
            </a:xfrm>
            <a:prstGeom prst="ellipse">
              <a:avLst/>
            </a:prstGeom>
            <a:solidFill>
              <a:schemeClr val="accent1">
                <a:alpha val="35000"/>
              </a:schemeClr>
            </a:solidFill>
            <a:ln>
              <a:noFill/>
            </a:ln>
            <a:effectLst/>
          </p:spPr>
          <p:txBody>
            <a:bodyPr wrap="square" anchor="ctr">
              <a:normAutofit/>
            </a:bodyPr>
            <a:lstStyle>
              <a:lvl1pPr>
                <a:spcBef>
                  <a:spcPct val="20000"/>
                </a:spcBef>
                <a:buChar char="•"/>
                <a:defRPr sz="2000">
                  <a:solidFill>
                    <a:schemeClr val="bg1"/>
                  </a:solidFill>
                  <a:latin typeface="Arial" pitchFamily="34" charset="0"/>
                  <a:ea typeface="黑体" pitchFamily="49" charset="-122"/>
                  <a:sym typeface="Arial" pitchFamily="34" charset="0"/>
                </a:defRPr>
              </a:lvl1pPr>
              <a:lvl2pPr marL="742950" indent="-285750">
                <a:spcBef>
                  <a:spcPct val="20000"/>
                </a:spcBef>
                <a:buChar char="–"/>
                <a:defRPr sz="2000">
                  <a:solidFill>
                    <a:schemeClr val="bg1"/>
                  </a:solidFill>
                  <a:latin typeface="Arial" pitchFamily="34" charset="0"/>
                  <a:ea typeface="黑体" pitchFamily="49" charset="-122"/>
                  <a:sym typeface="Arial" pitchFamily="34" charset="0"/>
                </a:defRPr>
              </a:lvl2pPr>
              <a:lvl3pPr marL="1143000" indent="-228600">
                <a:spcBef>
                  <a:spcPct val="20000"/>
                </a:spcBef>
                <a:buChar char="–"/>
                <a:defRPr sz="2000">
                  <a:solidFill>
                    <a:schemeClr val="bg1"/>
                  </a:solidFill>
                  <a:latin typeface="Arial" pitchFamily="34" charset="0"/>
                  <a:ea typeface="黑体" pitchFamily="49" charset="-122"/>
                  <a:sym typeface="Arial" pitchFamily="34" charset="0"/>
                </a:defRPr>
              </a:lvl3pPr>
              <a:lvl4pPr marL="1600200" indent="-228600">
                <a:spcBef>
                  <a:spcPct val="20000"/>
                </a:spcBef>
                <a:buChar char="–"/>
                <a:defRPr sz="2000">
                  <a:solidFill>
                    <a:schemeClr val="bg1"/>
                  </a:solidFill>
                  <a:latin typeface="Arial" pitchFamily="34" charset="0"/>
                  <a:ea typeface="黑体" pitchFamily="49" charset="-122"/>
                  <a:sym typeface="Arial" pitchFamily="34" charset="0"/>
                </a:defRPr>
              </a:lvl4pPr>
              <a:lvl5pPr marL="2057400" indent="-228600">
                <a:spcBef>
                  <a:spcPct val="20000"/>
                </a:spcBef>
                <a:buChar char="–"/>
                <a:defRPr sz="2000">
                  <a:solidFill>
                    <a:schemeClr val="bg1"/>
                  </a:solidFill>
                  <a:latin typeface="Arial" pitchFamily="34" charset="0"/>
                  <a:ea typeface="黑体" pitchFamily="49" charset="-122"/>
                  <a:sym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bg1"/>
                  </a:solidFill>
                  <a:latin typeface="Arial" pitchFamily="34" charset="0"/>
                  <a:ea typeface="黑体" pitchFamily="49" charset="-122"/>
                  <a:sym typeface="Arial" pitchFamily="34" charset="0"/>
                </a:defRPr>
              </a:lvl9pPr>
            </a:lstStyle>
            <a:p>
              <a:pPr eaLnBrk="1" hangingPunct="1">
                <a:spcBef>
                  <a:spcPct val="0"/>
                </a:spcBef>
                <a:buFont typeface="Arial" pitchFamily="34" charset="0"/>
                <a:buNone/>
                <a:defRPr/>
              </a:pPr>
              <a:endParaRPr lang="zh-CN" altLang="zh-CN" sz="400" kern="0">
                <a:latin typeface="+mn-lt"/>
                <a:ea typeface="+mn-ea"/>
              </a:endParaRPr>
            </a:p>
          </p:txBody>
        </p:sp>
        <p:sp>
          <p:nvSpPr>
            <p:cNvPr id="52" name="文本框 34"/>
            <p:cNvSpPr txBox="1">
              <a:spLocks noChangeArrowheads="1"/>
            </p:cNvSpPr>
            <p:nvPr>
              <p:custDataLst>
                <p:tags r:id="rId11"/>
              </p:custDataLst>
            </p:nvPr>
          </p:nvSpPr>
          <p:spPr bwMode="auto">
            <a:xfrm>
              <a:off x="1829477" y="5655217"/>
              <a:ext cx="2347196" cy="4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defRPr/>
              </a:pPr>
              <a:r>
                <a:rPr lang="en-US" altLang="zh-CN" sz="2000" dirty="0">
                  <a:solidFill>
                    <a:schemeClr val="bg1"/>
                  </a:solidFill>
                  <a:latin typeface="+mn-lt"/>
                  <a:ea typeface="+mn-ea"/>
                </a:rPr>
                <a:t>LOREM IPSUM DOLOR</a:t>
              </a:r>
              <a:endParaRPr lang="zh-CN" altLang="en-US" sz="2000" dirty="0">
                <a:solidFill>
                  <a:schemeClr val="bg1"/>
                </a:solidFill>
                <a:latin typeface="+mn-lt"/>
                <a:ea typeface="+mn-ea"/>
              </a:endParaRPr>
            </a:p>
          </p:txBody>
        </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53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1"/>
  <p:tag name="KSO_WM_UNIT_ID" val="custom160531_10*l_i*1_1"/>
  <p:tag name="KSO_WM_UNIT_CLEAR" val="1"/>
  <p:tag name="KSO_WM_UNIT_LAYERLEVEL" val="1_1"/>
  <p:tag name="KSO_WM_DIAGRAM_GROUP_CODE" val="l1-1"/>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2"/>
  <p:tag name="KSO_WM_UNIT_ID" val="custom160531_10*l_i*1_2"/>
  <p:tag name="KSO_WM_UNIT_CLEAR" val="1"/>
  <p:tag name="KSO_WM_UNIT_LAYERLEVEL" val="1_1"/>
  <p:tag name="KSO_WM_DIAGRAM_GROUP_CODE" val="l1-1"/>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1_1"/>
  <p:tag name="KSO_WM_UNIT_ID" val="custom160531_10*l_h_f*1_1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11"/>
  <p:tag name="KSO_WM_SLIDE_INDEX" val="11"/>
  <p:tag name="KSO_WM_SLIDE_ITEM_CNT" val="6"/>
  <p:tag name="KSO_WM_SLIDE_LAYOUT" val="a_l"/>
  <p:tag name="KSO_WM_SLIDE_LAYOUT_CNT" val="1_1"/>
  <p:tag name="KSO_WM_SLIDE_TYPE" val="contents"/>
  <p:tag name="KSO_WM_BEAUTIFY_FLAG" val="#wm#"/>
  <p:tag name="KSO_WM_DIAGRAM_GROUP_CODE" val="l1-1"/>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1*a*1"/>
  <p:tag name="KSO_WM_UNIT_CLEAR" val="1"/>
  <p:tag name="KSO_WM_UNIT_LAYERLEVEL" val="1"/>
  <p:tag name="KSO_WM_UNIT_ISCONTENTSTITLE" val="1"/>
  <p:tag name="KSO_WM_UNIT_VALUE" val="7"/>
  <p:tag name="KSO_WM_UNIT_HIGHLIGHT" val="0"/>
  <p:tag name="KSO_WM_UNIT_COMPATIBLE" val="0"/>
  <p:tag name="KSO_WM_UNIT_PRESET_TEXT" val="CONTENT"/>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1*i*1"/>
  <p:tag name="KSO_WM_TEMPLATE_CATEGORY" val="custom"/>
  <p:tag name="KSO_WM_TEMPLATE_INDEX" val="160531"/>
  <p:tag name="KSO_WM_UNIT_INDEX" val="1"/>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1*i*2"/>
  <p:tag name="KSO_WM_TEMPLATE_CATEGORY" val="custom"/>
  <p:tag name="KSO_WM_TEMPLATE_INDEX" val="160531"/>
  <p:tag name="KSO_WM_UNIT_INDEX" val="2"/>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1*i*3"/>
  <p:tag name="KSO_WM_TEMPLATE_CATEGORY" val="custom"/>
  <p:tag name="KSO_WM_TEMPLATE_INDEX" val="160531"/>
  <p:tag name="KSO_WM_UNIT_INDEX" val="3"/>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1*i*10"/>
  <p:tag name="KSO_WM_TEMPLATE_CATEGORY" val="custom"/>
  <p:tag name="KSO_WM_TEMPLATE_INDEX" val="160531"/>
  <p:tag name="KSO_WM_UNIT_INDEX" val="10"/>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1*i*17"/>
  <p:tag name="KSO_WM_TEMPLATE_CATEGORY" val="custom"/>
  <p:tag name="KSO_WM_TEMPLATE_INDEX" val="160531"/>
  <p:tag name="KSO_WM_UNIT_INDEX" val="17"/>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31"/>
  <p:tag name="KSO_WM_SLIDE_ID" val="custom160531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38"/>
  <p:tag name="KSO_WM_SLIDE_SIZE" val="828*343"/>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1*i*24"/>
  <p:tag name="KSO_WM_TEMPLATE_CATEGORY" val="custom"/>
  <p:tag name="KSO_WM_TEMPLATE_INDEX" val="160531"/>
  <p:tag name="KSO_WM_UNIT_INDEX" val="2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1*i*31"/>
  <p:tag name="KSO_WM_TEMPLATE_CATEGORY" val="custom"/>
  <p:tag name="KSO_WM_TEMPLATE_INDEX" val="160531"/>
  <p:tag name="KSO_WM_UNIT_INDEX" val="31"/>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1*i*38"/>
  <p:tag name="KSO_WM_TEMPLATE_CATEGORY" val="custom"/>
  <p:tag name="KSO_WM_TEMPLATE_INDEX" val="160531"/>
  <p:tag name="KSO_WM_UNIT_INDEX" val="38"/>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11"/>
  <p:tag name="KSO_WM_UNIT_ID" val="custom160531_11*l_i*1_11"/>
  <p:tag name="KSO_WM_UNIT_CLEAR" val="1"/>
  <p:tag name="KSO_WM_UNIT_LAYERLEVEL" val="1_1"/>
  <p:tag name="KSO_WM_DIAGRAM_GROUP_CODE" val="l1-1"/>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12"/>
  <p:tag name="KSO_WM_UNIT_ID" val="custom160531_11*l_i*1_12"/>
  <p:tag name="KSO_WM_UNIT_CLEAR" val="1"/>
  <p:tag name="KSO_WM_UNIT_LAYERLEVEL" val="1_1"/>
  <p:tag name="KSO_WM_DIAGRAM_GROUP_CODE" val="l1-1"/>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6_1"/>
  <p:tag name="KSO_WM_UNIT_ID" val="custom160531_11*l_h_f*1_6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9"/>
  <p:tag name="KSO_WM_UNIT_ID" val="custom160531_11*l_i*1_9"/>
  <p:tag name="KSO_WM_UNIT_CLEAR" val="1"/>
  <p:tag name="KSO_WM_UNIT_LAYERLEVEL" val="1_1"/>
  <p:tag name="KSO_WM_DIAGRAM_GROUP_CODE" val="l1-1"/>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10"/>
  <p:tag name="KSO_WM_UNIT_ID" val="custom160531_11*l_i*1_10"/>
  <p:tag name="KSO_WM_UNIT_CLEAR" val="1"/>
  <p:tag name="KSO_WM_UNIT_LAYERLEVEL" val="1_1"/>
  <p:tag name="KSO_WM_DIAGRAM_GROUP_CODE" val="l1-1"/>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5_1"/>
  <p:tag name="KSO_WM_UNIT_ID" val="custom160531_11*l_h_f*1_5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7"/>
  <p:tag name="KSO_WM_UNIT_ID" val="custom160531_11*l_i*1_7"/>
  <p:tag name="KSO_WM_UNIT_CLEAR" val="1"/>
  <p:tag name="KSO_WM_UNIT_LAYERLEVEL" val="1_1"/>
  <p:tag name="KSO_WM_DIAGRAM_GROUP_CODE" val="l1-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8"/>
  <p:tag name="KSO_WM_UNIT_ID" val="custom160531_11*l_i*1_8"/>
  <p:tag name="KSO_WM_UNIT_CLEAR" val="1"/>
  <p:tag name="KSO_WM_UNIT_LAYERLEVEL" val="1_1"/>
  <p:tag name="KSO_WM_DIAGRAM_GROUP_CODE" val="l1-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4_1"/>
  <p:tag name="KSO_WM_UNIT_ID" val="custom160531_11*l_h_f*1_4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5"/>
  <p:tag name="KSO_WM_UNIT_ID" val="custom160531_11*l_i*1_5"/>
  <p:tag name="KSO_WM_UNIT_CLEAR" val="1"/>
  <p:tag name="KSO_WM_UNIT_LAYERLEVEL" val="1_1"/>
  <p:tag name="KSO_WM_DIAGRAM_GROUP_CODE" val="l1-1"/>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6"/>
  <p:tag name="KSO_WM_UNIT_ID" val="custom160531_11*l_i*1_6"/>
  <p:tag name="KSO_WM_UNIT_CLEAR" val="1"/>
  <p:tag name="KSO_WM_UNIT_LAYERLEVEL" val="1_1"/>
  <p:tag name="KSO_WM_DIAGRAM_GROUP_CODE" val="l1-1"/>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3_1"/>
  <p:tag name="KSO_WM_UNIT_ID" val="custom160531_11*l_h_f*1_3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3"/>
  <p:tag name="KSO_WM_UNIT_ID" val="custom160531_11*l_i*1_3"/>
  <p:tag name="KSO_WM_UNIT_CLEAR" val="1"/>
  <p:tag name="KSO_WM_UNIT_LAYERLEVEL" val="1_1"/>
  <p:tag name="KSO_WM_DIAGRAM_GROUP_CODE" val="l1-1"/>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4"/>
  <p:tag name="KSO_WM_UNIT_ID" val="custom160531_11*l_i*1_4"/>
  <p:tag name="KSO_WM_UNIT_CLEAR" val="1"/>
  <p:tag name="KSO_WM_UNIT_LAYERLEVEL" val="1_1"/>
  <p:tag name="KSO_WM_DIAGRAM_GROUP_CODE" val="l1-1"/>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2_1"/>
  <p:tag name="KSO_WM_UNIT_ID" val="custom160531_11*l_h_f*1_2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1"/>
  <p:tag name="KSO_WM_UNIT_ID" val="custom160531_11*l_i*1_1"/>
  <p:tag name="KSO_WM_UNIT_CLEAR" val="1"/>
  <p:tag name="KSO_WM_UNIT_LAYERLEVEL" val="1_1"/>
  <p:tag name="KSO_WM_DIAGRAM_GROUP_CODE" val="l1-1"/>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2"/>
  <p:tag name="KSO_WM_UNIT_ID" val="custom160531_11*l_i*1_2"/>
  <p:tag name="KSO_WM_UNIT_CLEAR" val="1"/>
  <p:tag name="KSO_WM_UNIT_LAYERLEVEL" val="1_1"/>
  <p:tag name="KSO_WM_DIAGRAM_GROUP_CODE" val="l1-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1_1"/>
  <p:tag name="KSO_WM_UNIT_ID" val="custom160531_11*l_h_f*1_1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131.xml><?xml version="1.0" encoding="utf-8"?>
<p:tagLst xmlns:a="http://schemas.openxmlformats.org/drawingml/2006/main" xmlns:r="http://schemas.openxmlformats.org/officeDocument/2006/relationships" xmlns:p="http://schemas.openxmlformats.org/presentationml/2006/main">
  <p:tag name="MH" val="20151026114759"/>
  <p:tag name="MH_LIBRARY" val="GRAPHIC"/>
  <p:tag name="KSO_WM_TEMPLATE_CATEGORY" val="custom"/>
  <p:tag name="KSO_WM_TEMPLATE_INDEX" val="160531"/>
  <p:tag name="KSO_WM_TAG_VERSION" val="1.0"/>
  <p:tag name="KSO_WM_SLIDE_ID" val="custom160531_12"/>
  <p:tag name="KSO_WM_SLIDE_INDEX" val="12"/>
  <p:tag name="KSO_WM_SLIDE_ITEM_CNT" val="1"/>
  <p:tag name="KSO_WM_SLIDE_LAYOUT" val="a_e"/>
  <p:tag name="KSO_WM_SLIDE_LAYOUT_CNT" val="1_1"/>
  <p:tag name="KSO_WM_SLIDE_TYPE" val="sectionTitle"/>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2*a*1"/>
  <p:tag name="KSO_WM_UNIT_CLEAR" val="1"/>
  <p:tag name="KSO_WM_UNIT_LAYERLEVEL" val="1"/>
  <p:tag name="KSO_WM_UNIT_VALUE" val="32"/>
  <p:tag name="KSO_WM_UNIT_ISCONTENTSTITLE" val="0"/>
  <p:tag name="KSO_WM_UNIT_HIGHLIGHT" val="0"/>
  <p:tag name="KSO_WM_UNIT_COMPATIBLE" val="0"/>
  <p:tag name="KSO_WM_UNIT_PRESET_TEXT_INDEX" val="3"/>
  <p:tag name="KSO_WM_UNIT_PRESET_TEXT_LEN" val="17"/>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e"/>
  <p:tag name="KSO_WM_UNIT_INDEX" val="1"/>
  <p:tag name="KSO_WM_UNIT_ID" val="custom160531_12*e*1"/>
  <p:tag name="KSO_WM_UNIT_CLEAR" val="1"/>
  <p:tag name="KSO_WM_UNIT_LAYERLEVEL" val="1"/>
  <p:tag name="KSO_WM_UNIT_VALUE" val="2"/>
  <p:tag name="KSO_WM_UNIT_HIGHLIGHT" val="0"/>
  <p:tag name="KSO_WM_UNIT_COMPATIBLE" val="1"/>
  <p:tag name="KSO_WM_UNIT_PRESET_TEXT" val="01"/>
</p:tagLst>
</file>

<file path=ppt/tags/tag134.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TuWHP#"/>
  <p:tag name="MH_LAYOUT" val="SubTitleText"/>
  <p:tag name="MH" val="20151026152457"/>
  <p:tag name="MH_LIBRARY" val="GRAPHIC"/>
  <p:tag name="KSO_WM_TEMPLATE_CATEGORY" val="custom"/>
  <p:tag name="KSO_WM_TEMPLATE_INDEX" val="160531"/>
  <p:tag name="KSO_WM_TAG_VERSION" val="1.0"/>
  <p:tag name="KSO_WM_SLIDE_ID" val="custom160531_13"/>
  <p:tag name="KSO_WM_SLIDE_INDEX" val="13"/>
  <p:tag name="KSO_WM_SLIDE_ITEM_CNT" val="6"/>
  <p:tag name="KSO_WM_SLIDE_LAYOUT" val="a_f_d"/>
  <p:tag name="KSO_WM_SLIDE_LAYOUT_CNT" val="1_1_5"/>
  <p:tag name="KSO_WM_SLIDE_TYPE" val="text"/>
  <p:tag name="KSO_WM_BEAUTIFY_FLAG" val="#wm#"/>
  <p:tag name="KSO_WM_SLIDE_POSITION" val="92*177"/>
  <p:tag name="KSO_WM_SLIDE_SIZE" val="799*304"/>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3*i*0"/>
  <p:tag name="KSO_WM_TEMPLATE_CATEGORY" val="custom"/>
  <p:tag name="KSO_WM_TEMPLATE_INDEX" val="160531"/>
  <p:tag name="KSO_WM_UNIT_INDEX" val="0"/>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13*f*1"/>
  <p:tag name="KSO_WM_UNIT_CLEAR" val="1"/>
  <p:tag name="KSO_WM_UNIT_LAYERLEVEL" val="1"/>
  <p:tag name="KSO_WM_UNIT_VALUE" val="135"/>
  <p:tag name="KSO_WM_UNIT_HIGHLIGHT" val="0"/>
  <p:tag name="KSO_WM_UNIT_COMPATIBLE" val="0"/>
  <p:tag name="KSO_WM_UNIT_PRESET_TEXT_INDEX" val="4"/>
  <p:tag name="KSO_WM_UNIT_PRESET_TEXT_LEN" val="199"/>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38.xml><?xml version="1.0" encoding="utf-8"?>
<p:tagLst xmlns:a="http://schemas.openxmlformats.org/drawingml/2006/main" xmlns:r="http://schemas.openxmlformats.org/officeDocument/2006/relationships" xmlns:p="http://schemas.openxmlformats.org/presentationml/2006/main">
  <p:tag name="MH" val="20151026152457"/>
  <p:tag name="MH_LIBRARY" val="GRAPHIC"/>
  <p:tag name="MH_TYPE" val="Other"/>
  <p:tag name="MH_ORDER" val="1"/>
  <p:tag name="KSO_WM_TAG_VERSION" val="1.0"/>
  <p:tag name="KSO_WM_BEAUTIFY_FLAG" val="#wm#"/>
  <p:tag name="KSO_WM_UNIT_TYPE" val="i"/>
  <p:tag name="KSO_WM_UNIT_ID" val="custom160531_13*i*11"/>
  <p:tag name="KSO_WM_TEMPLATE_CATEGORY" val="custom"/>
  <p:tag name="KSO_WM_TEMPLATE_INDEX" val="160531"/>
  <p:tag name="KSO_WM_UNIT_INDEX" val="11"/>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52457"/>
  <p:tag name="MH_LIBRARY" val="GRAPHIC"/>
  <p:tag name="MH_TYPE" val="Picture"/>
  <p:tag name="MH_ORDER" val="5"/>
  <p:tag name="KSO_WM_UNIT_TYPE" val="d"/>
  <p:tag name="KSO_WM_UNIT_INDEX" val="1"/>
  <p:tag name="KSO_WM_UNIT_ID" val="custom160531_13*d*1"/>
  <p:tag name="KSO_WM_UNIT_CLEAR" val="0"/>
  <p:tag name="KSO_WM_UNIT_LAYERLEVEL" val="1"/>
  <p:tag name="KSO_WM_UNIT_VALUE" val="593*499"/>
  <p:tag name="KSO_WM_UNIT_HIGHLIGHT" val="0"/>
  <p:tag name="KSO_WM_UNIT_COMPATIBLE"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2"/>
  <p:tag name="KSO_WM_UNIT_ID" val="custom160531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140.xml><?xml version="1.0" encoding="utf-8"?>
<p:tagLst xmlns:a="http://schemas.openxmlformats.org/drawingml/2006/main" xmlns:r="http://schemas.openxmlformats.org/officeDocument/2006/relationships" xmlns:p="http://schemas.openxmlformats.org/presentationml/2006/main">
  <p:tag name="MH" val="20151026152457"/>
  <p:tag name="MH_LIBRARY" val="GRAPHIC"/>
  <p:tag name="MH_TYPE" val="Other"/>
  <p:tag name="MH_ORDER" val="2"/>
  <p:tag name="KSO_WM_TAG_VERSION" val="1.0"/>
  <p:tag name="KSO_WM_BEAUTIFY_FLAG" val="#wm#"/>
  <p:tag name="KSO_WM_UNIT_TYPE" val="i"/>
  <p:tag name="KSO_WM_UNIT_ID" val="custom160531_13*i*13"/>
  <p:tag name="KSO_WM_TEMPLATE_CATEGORY" val="custom"/>
  <p:tag name="KSO_WM_TEMPLATE_INDEX" val="160531"/>
  <p:tag name="KSO_WM_UNIT_INDEX" val="13"/>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52457"/>
  <p:tag name="MH_LIBRARY" val="GRAPHIC"/>
  <p:tag name="MH_TYPE" val="Picture"/>
  <p:tag name="MH_ORDER" val="4"/>
  <p:tag name="KSO_WM_UNIT_TYPE" val="d"/>
  <p:tag name="KSO_WM_UNIT_INDEX" val="2"/>
  <p:tag name="KSO_WM_UNIT_ID" val="custom160531_13*d*2"/>
  <p:tag name="KSO_WM_UNIT_CLEAR" val="0"/>
  <p:tag name="KSO_WM_UNIT_LAYERLEVEL" val="1"/>
  <p:tag name="KSO_WM_UNIT_VALUE" val="593*499"/>
  <p:tag name="KSO_WM_UNIT_HIGHLIGHT" val="0"/>
  <p:tag name="KSO_WM_UNIT_COMPATIBLE" val="0"/>
</p:tagLst>
</file>

<file path=ppt/tags/tag142.xml><?xml version="1.0" encoding="utf-8"?>
<p:tagLst xmlns:a="http://schemas.openxmlformats.org/drawingml/2006/main" xmlns:r="http://schemas.openxmlformats.org/officeDocument/2006/relationships" xmlns:p="http://schemas.openxmlformats.org/presentationml/2006/main">
  <p:tag name="MH" val="20151026152457"/>
  <p:tag name="MH_LIBRARY" val="GRAPHIC"/>
  <p:tag name="MH_TYPE" val="Other"/>
  <p:tag name="MH_ORDER" val="3"/>
  <p:tag name="KSO_WM_TAG_VERSION" val="1.0"/>
  <p:tag name="KSO_WM_BEAUTIFY_FLAG" val="#wm#"/>
  <p:tag name="KSO_WM_UNIT_TYPE" val="i"/>
  <p:tag name="KSO_WM_UNIT_ID" val="custom160531_13*i*15"/>
  <p:tag name="KSO_WM_TEMPLATE_CATEGORY" val="custom"/>
  <p:tag name="KSO_WM_TEMPLATE_INDEX" val="160531"/>
  <p:tag name="KSO_WM_UNIT_INDEX" val="15"/>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52457"/>
  <p:tag name="MH_LIBRARY" val="GRAPHIC"/>
  <p:tag name="MH_TYPE" val="Picture"/>
  <p:tag name="MH_ORDER" val="3"/>
  <p:tag name="KSO_WM_UNIT_TYPE" val="d"/>
  <p:tag name="KSO_WM_UNIT_INDEX" val="3"/>
  <p:tag name="KSO_WM_UNIT_ID" val="custom160531_13*d*3"/>
  <p:tag name="KSO_WM_UNIT_CLEAR" val="0"/>
  <p:tag name="KSO_WM_UNIT_LAYERLEVEL" val="1"/>
  <p:tag name="KSO_WM_UNIT_VALUE" val="593*499"/>
  <p:tag name="KSO_WM_UNIT_HIGHLIGHT" val="0"/>
  <p:tag name="KSO_WM_UNIT_COMPATIBLE" val="0"/>
</p:tagLst>
</file>

<file path=ppt/tags/tag144.xml><?xml version="1.0" encoding="utf-8"?>
<p:tagLst xmlns:a="http://schemas.openxmlformats.org/drawingml/2006/main" xmlns:r="http://schemas.openxmlformats.org/officeDocument/2006/relationships" xmlns:p="http://schemas.openxmlformats.org/presentationml/2006/main">
  <p:tag name="MH" val="20151026152457"/>
  <p:tag name="MH_LIBRARY" val="GRAPHIC"/>
  <p:tag name="MH_TYPE" val="Other"/>
  <p:tag name="MH_ORDER" val="4"/>
  <p:tag name="KSO_WM_TAG_VERSION" val="1.0"/>
  <p:tag name="KSO_WM_BEAUTIFY_FLAG" val="#wm#"/>
  <p:tag name="KSO_WM_UNIT_TYPE" val="i"/>
  <p:tag name="KSO_WM_UNIT_ID" val="custom160531_13*i*17"/>
  <p:tag name="KSO_WM_TEMPLATE_CATEGORY" val="custom"/>
  <p:tag name="KSO_WM_TEMPLATE_INDEX" val="160531"/>
  <p:tag name="KSO_WM_UNIT_INDEX" val="17"/>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52457"/>
  <p:tag name="MH_LIBRARY" val="GRAPHIC"/>
  <p:tag name="MH_TYPE" val="Picture"/>
  <p:tag name="MH_ORDER" val="2"/>
  <p:tag name="KSO_WM_UNIT_TYPE" val="d"/>
  <p:tag name="KSO_WM_UNIT_INDEX" val="4"/>
  <p:tag name="KSO_WM_UNIT_ID" val="custom160531_13*d*4"/>
  <p:tag name="KSO_WM_UNIT_CLEAR" val="0"/>
  <p:tag name="KSO_WM_UNIT_LAYERLEVEL" val="1"/>
  <p:tag name="KSO_WM_UNIT_VALUE" val="593*499"/>
  <p:tag name="KSO_WM_UNIT_HIGHLIGHT" val="0"/>
  <p:tag name="KSO_WM_UNIT_COMPATIBLE" val="0"/>
</p:tagLst>
</file>

<file path=ppt/tags/tag146.xml><?xml version="1.0" encoding="utf-8"?>
<p:tagLst xmlns:a="http://schemas.openxmlformats.org/drawingml/2006/main" xmlns:r="http://schemas.openxmlformats.org/officeDocument/2006/relationships" xmlns:p="http://schemas.openxmlformats.org/presentationml/2006/main">
  <p:tag name="MH" val="20151026152457"/>
  <p:tag name="MH_LIBRARY" val="GRAPHIC"/>
  <p:tag name="MH_TYPE" val="Other"/>
  <p:tag name="MH_ORDER" val="5"/>
  <p:tag name="KSO_WM_TAG_VERSION" val="1.0"/>
  <p:tag name="KSO_WM_BEAUTIFY_FLAG" val="#wm#"/>
  <p:tag name="KSO_WM_UNIT_TYPE" val="i"/>
  <p:tag name="KSO_WM_UNIT_ID" val="custom160531_13*i*19"/>
  <p:tag name="KSO_WM_TEMPLATE_CATEGORY" val="custom"/>
  <p:tag name="KSO_WM_TEMPLATE_INDEX" val="160531"/>
  <p:tag name="KSO_WM_UNIT_INDEX" val="19"/>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52457"/>
  <p:tag name="MH_LIBRARY" val="GRAPHIC"/>
  <p:tag name="MH_TYPE" val="Picture"/>
  <p:tag name="MH_ORDER" val="1"/>
  <p:tag name="KSO_WM_UNIT_TYPE" val="d"/>
  <p:tag name="KSO_WM_UNIT_INDEX" val="5"/>
  <p:tag name="KSO_WM_UNIT_ID" val="custom160531_13*d*5"/>
  <p:tag name="KSO_WM_UNIT_CLEAR" val="0"/>
  <p:tag name="KSO_WM_UNIT_LAYERLEVEL" val="1"/>
  <p:tag name="KSO_WM_UNIT_VALUE" val="593*499"/>
  <p:tag name="KSO_WM_UNIT_HIGHLIGHT" val="0"/>
  <p:tag name="KSO_WM_UNIT_COMPATIBLE" val="0"/>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14"/>
  <p:tag name="KSO_WM_SLIDE_INDEX" val="14"/>
  <p:tag name="KSO_WM_SLIDE_ITEM_CNT" val="1"/>
  <p:tag name="KSO_WM_SLIDE_LAYOUT" val="a_l"/>
  <p:tag name="KSO_WM_SLIDE_LAYOUT_CNT" val="1_1"/>
  <p:tag name="KSO_WM_SLIDE_TYPE" val="text"/>
  <p:tag name="KSO_WM_BEAUTIFY_FLAG" val="#wm#"/>
  <p:tag name="KSO_WM_SLIDE_POSITION" val="311*228"/>
  <p:tag name="KSO_WM_SLIDE_SIZE" val="339*92"/>
  <p:tag name="KSO_WM_DIAGRAM_GROUP_CODE" val="l1-2"/>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
  <p:tag name="KSO_WM_UNIT_ID" val="custom160531_14*l_i*1_1"/>
  <p:tag name="KSO_WM_UNIT_CLEAR" val="1"/>
  <p:tag name="KSO_WM_UNIT_LAYERLEVEL" val="1_1"/>
  <p:tag name="KSO_WM_DIAGRAM_GROUP_CODE" val="l1-2"/>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4"/>
  <p:tag name="KSO_WM_SLIDE_INDEX" val="4"/>
  <p:tag name="KSO_WM_SLIDE_ITEM_CNT" val="2"/>
  <p:tag name="KSO_WM_SLIDE_LAYOUT" val="f_d_a"/>
  <p:tag name="KSO_WM_SLIDE_LAYOUT_CNT" val="1_1_1"/>
  <p:tag name="KSO_WM_SLIDE_TYPE" val="text"/>
  <p:tag name="KSO_WM_BEAUTIFY_FLAG" val="#wm#"/>
  <p:tag name="KSO_WM_SLIDE_POSITION" val="66*36"/>
  <p:tag name="KSO_WM_SLIDE_SIZE" val="828*426"/>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2"/>
  <p:tag name="KSO_WM_UNIT_ID" val="custom160531_14*l_i*1_2"/>
  <p:tag name="KSO_WM_UNIT_CLEAR" val="1"/>
  <p:tag name="KSO_WM_UNIT_LAYERLEVEL" val="1_1"/>
  <p:tag name="KSO_WM_DIAGRAM_GROUP_CODE" val="l1-2"/>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1_1"/>
  <p:tag name="KSO_WM_UNIT_ID" val="custom160531_14*l_h_a*1_1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1_1"/>
  <p:tag name="KSO_WM_UNIT_ID" val="custom160531_14*l_h_f*1_1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4*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15"/>
  <p:tag name="KSO_WM_SLIDE_INDEX" val="15"/>
  <p:tag name="KSO_WM_SLIDE_ITEM_CNT" val="2"/>
  <p:tag name="KSO_WM_SLIDE_LAYOUT" val="a_l"/>
  <p:tag name="KSO_WM_SLIDE_LAYOUT_CNT" val="1_1"/>
  <p:tag name="KSO_WM_SLIDE_TYPE" val="text"/>
  <p:tag name="KSO_WM_BEAUTIFY_FLAG" val="#wm#"/>
  <p:tag name="KSO_WM_SLIDE_POSITION" val="131*150"/>
  <p:tag name="KSO_WM_SLIDE_SIZE" val="698*285"/>
  <p:tag name="KSO_WM_DIAGRAM_GROUP_CODE" val="l1-2"/>
</p:tagLst>
</file>

<file path=ppt/tags/tag1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5*i*0"/>
  <p:tag name="KSO_WM_TEMPLATE_CATEGORY" val="custom"/>
  <p:tag name="KSO_WM_TEMPLATE_INDEX" val="160531"/>
  <p:tag name="KSO_WM_UNIT_INDEX" val="0"/>
</p:tagLst>
</file>

<file path=ppt/tags/tag1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5*i*9"/>
  <p:tag name="KSO_WM_TEMPLATE_CATEGORY" val="custom"/>
  <p:tag name="KSO_WM_TEMPLATE_INDEX" val="160531"/>
  <p:tag name="KSO_WM_UNIT_INDEX" val="9"/>
</p:tagLst>
</file>

<file path=ppt/tags/tag1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5*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3"/>
  <p:tag name="KSO_WM_UNIT_ID" val="custom160531_15*l_i*1_3"/>
  <p:tag name="KSO_WM_UNIT_CLEAR" val="1"/>
  <p:tag name="KSO_WM_UNIT_LAYERLEVEL" val="1_1"/>
  <p:tag name="KSO_WM_DIAGRAM_GROUP_CODE" val="l1-2"/>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4"/>
  <p:tag name="KSO_WM_UNIT_ID" val="custom160531_15*l_i*1_4"/>
  <p:tag name="KSO_WM_UNIT_CLEAR" val="1"/>
  <p:tag name="KSO_WM_UNIT_LAYERLEVEL" val="1_1"/>
  <p:tag name="KSO_WM_DIAGRAM_GROUP_CODE" val="l1-2"/>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1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2_1"/>
  <p:tag name="KSO_WM_UNIT_ID" val="custom160531_15*l_h_a*1_2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2_1"/>
  <p:tag name="KSO_WM_UNIT_ID" val="custom160531_15*l_h_f*1_2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
  <p:tag name="KSO_WM_UNIT_ID" val="custom160531_15*l_i*1_1"/>
  <p:tag name="KSO_WM_UNIT_CLEAR" val="1"/>
  <p:tag name="KSO_WM_UNIT_LAYERLEVEL" val="1_1"/>
  <p:tag name="KSO_WM_DIAGRAM_GROUP_CODE" val="l1-2"/>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2"/>
  <p:tag name="KSO_WM_UNIT_ID" val="custom160531_15*l_i*1_2"/>
  <p:tag name="KSO_WM_UNIT_CLEAR" val="1"/>
  <p:tag name="KSO_WM_UNIT_LAYERLEVEL" val="1_1"/>
  <p:tag name="KSO_WM_DIAGRAM_GROUP_CODE" val="l1-2"/>
</p:tagLst>
</file>

<file path=ppt/tags/tag1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1_1"/>
  <p:tag name="KSO_WM_UNIT_ID" val="custom160531_15*l_h_a*1_1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1_1"/>
  <p:tag name="KSO_WM_UNIT_ID" val="custom160531_15*l_h_f*1_1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16"/>
  <p:tag name="KSO_WM_SLIDE_INDEX" val="16"/>
  <p:tag name="KSO_WM_SLIDE_ITEM_CNT" val="3"/>
  <p:tag name="KSO_WM_SLIDE_LAYOUT" val="a_l"/>
  <p:tag name="KSO_WM_SLIDE_LAYOUT_CNT" val="1_1"/>
  <p:tag name="KSO_WM_SLIDE_TYPE" val="text"/>
  <p:tag name="KSO_WM_BEAUTIFY_FLAG" val="#wm#"/>
  <p:tag name="KSO_WM_SLIDE_POSITION" val="101*150"/>
  <p:tag name="KSO_WM_SLIDE_SIZE" val="760*344"/>
  <p:tag name="KSO_WM_DIAGRAM_GROUP_CODE" val="l1-2"/>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6*i*0"/>
  <p:tag name="KSO_WM_TEMPLATE_CATEGORY" val="custom"/>
  <p:tag name="KSO_WM_TEMPLATE_INDEX" val="160531"/>
  <p:tag name="KSO_WM_UNIT_INDEX" val="0"/>
</p:tagLst>
</file>

<file path=ppt/tags/tag1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6*i*9"/>
  <p:tag name="KSO_WM_TEMPLATE_CATEGORY" val="custom"/>
  <p:tag name="KSO_WM_TEMPLATE_INDEX" val="160531"/>
  <p:tag name="KSO_WM_UNIT_INDEX" val="9"/>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6*i*18"/>
  <p:tag name="KSO_WM_TEMPLATE_CATEGORY" val="custom"/>
  <p:tag name="KSO_WM_TEMPLATE_INDEX" val="160531"/>
  <p:tag name="KSO_WM_UNIT_INDEX" val="18"/>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d"/>
  <p:tag name="KSO_WM_UNIT_INDEX" val="1"/>
  <p:tag name="KSO_WM_UNIT_ID" val="custom160531_4*d*1"/>
  <p:tag name="KSO_WM_UNIT_CLEAR" val="0"/>
  <p:tag name="KSO_WM_UNIT_LAYERLEVEL" val="1"/>
  <p:tag name="KSO_WM_UNIT_VALUE" val="1500*1713"/>
  <p:tag name="KSO_WM_UNIT_HIGHLIGHT" val="0"/>
  <p:tag name="KSO_WM_UNIT_COMPATIBLE" val="0"/>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6*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5"/>
  <p:tag name="KSO_WM_UNIT_ID" val="custom160531_16*l_i*1_5"/>
  <p:tag name="KSO_WM_UNIT_CLEAR" val="1"/>
  <p:tag name="KSO_WM_UNIT_LAYERLEVEL" val="1_1"/>
  <p:tag name="KSO_WM_DIAGRAM_GROUP_CODE" val="l1-2"/>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6"/>
  <p:tag name="KSO_WM_UNIT_ID" val="custom160531_16*l_i*1_6"/>
  <p:tag name="KSO_WM_UNIT_CLEAR" val="1"/>
  <p:tag name="KSO_WM_UNIT_LAYERLEVEL" val="1_1"/>
  <p:tag name="KSO_WM_DIAGRAM_GROUP_CODE" val="l1-2"/>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3_1"/>
  <p:tag name="KSO_WM_UNIT_ID" val="custom160531_16*l_h_a*1_3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1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3_1"/>
  <p:tag name="KSO_WM_UNIT_ID" val="custom160531_16*l_h_f*1_3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3"/>
  <p:tag name="KSO_WM_UNIT_ID" val="custom160531_16*l_i*1_3"/>
  <p:tag name="KSO_WM_UNIT_CLEAR" val="1"/>
  <p:tag name="KSO_WM_UNIT_LAYERLEVEL" val="1_1"/>
  <p:tag name="KSO_WM_DIAGRAM_GROUP_CODE" val="l1-2"/>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4"/>
  <p:tag name="KSO_WM_UNIT_ID" val="custom160531_16*l_i*1_4"/>
  <p:tag name="KSO_WM_UNIT_CLEAR" val="1"/>
  <p:tag name="KSO_WM_UNIT_LAYERLEVEL" val="1_1"/>
  <p:tag name="KSO_WM_DIAGRAM_GROUP_CODE" val="l1-2"/>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2_1"/>
  <p:tag name="KSO_WM_UNIT_ID" val="custom160531_16*l_h_a*1_2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1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2_1"/>
  <p:tag name="KSO_WM_UNIT_ID" val="custom160531_16*l_h_f*1_2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
  <p:tag name="KSO_WM_UNIT_ID" val="custom160531_16*l_i*1_1"/>
  <p:tag name="KSO_WM_UNIT_CLEAR" val="1"/>
  <p:tag name="KSO_WM_UNIT_LAYERLEVEL" val="1_1"/>
  <p:tag name="KSO_WM_DIAGRAM_GROUP_CODE" val="l1-2"/>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4*f*1"/>
  <p:tag name="KSO_WM_UNIT_CLEAR" val="1"/>
  <p:tag name="KSO_WM_UNIT_LAYERLEVEL" val="1"/>
  <p:tag name="KSO_WM_UNIT_VALUE" val="195"/>
  <p:tag name="KSO_WM_UNIT_HIGHLIGHT" val="0"/>
  <p:tag name="KSO_WM_UNIT_COMPATIBLE" val="0"/>
  <p:tag name="KSO_WM_UNIT_PRESET_TEXT_INDEX" val="5"/>
  <p:tag name="KSO_WM_UNIT_PRESET_TEXT_LEN" val="232"/>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2"/>
  <p:tag name="KSO_WM_UNIT_ID" val="custom160531_16*l_i*1_2"/>
  <p:tag name="KSO_WM_UNIT_CLEAR" val="1"/>
  <p:tag name="KSO_WM_UNIT_LAYERLEVEL" val="1_1"/>
  <p:tag name="KSO_WM_DIAGRAM_GROUP_CODE" val="l1-2"/>
</p:tagLst>
</file>

<file path=ppt/tags/tag1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1_1"/>
  <p:tag name="KSO_WM_UNIT_ID" val="custom160531_16*l_h_a*1_1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1_1"/>
  <p:tag name="KSO_WM_UNIT_ID" val="custom160531_16*l_h_f*1_1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1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17"/>
  <p:tag name="KSO_WM_SLIDE_INDEX" val="17"/>
  <p:tag name="KSO_WM_SLIDE_ITEM_CNT" val="4"/>
  <p:tag name="KSO_WM_SLIDE_LAYOUT" val="a_l"/>
  <p:tag name="KSO_WM_SLIDE_LAYOUT_CNT" val="1_1"/>
  <p:tag name="KSO_WM_SLIDE_TYPE" val="text"/>
  <p:tag name="KSO_WM_BEAUTIFY_FLAG" val="#wm#"/>
  <p:tag name="KSO_WM_SLIDE_POSITION" val="101*180"/>
  <p:tag name="KSO_WM_SLIDE_SIZE" val="760*275"/>
  <p:tag name="KSO_WM_DIAGRAM_GROUP_CODE" val="l1-2"/>
</p:tagLst>
</file>

<file path=ppt/tags/tag1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7*i*0"/>
  <p:tag name="KSO_WM_TEMPLATE_CATEGORY" val="custom"/>
  <p:tag name="KSO_WM_TEMPLATE_INDEX" val="160531"/>
  <p:tag name="KSO_WM_UNIT_INDEX" val="0"/>
</p:tagLst>
</file>

<file path=ppt/tags/tag1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7*i*9"/>
  <p:tag name="KSO_WM_TEMPLATE_CATEGORY" val="custom"/>
  <p:tag name="KSO_WM_TEMPLATE_INDEX" val="160531"/>
  <p:tag name="KSO_WM_UNIT_INDEX" val="9"/>
</p:tagLst>
</file>

<file path=ppt/tags/tag1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7*i*18"/>
  <p:tag name="KSO_WM_TEMPLATE_CATEGORY" val="custom"/>
  <p:tag name="KSO_WM_TEMPLATE_INDEX" val="160531"/>
  <p:tag name="KSO_WM_UNIT_INDEX" val="18"/>
</p:tagLst>
</file>

<file path=ppt/tags/tag1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7*i*27"/>
  <p:tag name="KSO_WM_TEMPLATE_CATEGORY" val="custom"/>
  <p:tag name="KSO_WM_TEMPLATE_INDEX" val="160531"/>
  <p:tag name="KSO_WM_UNIT_INDEX" val="27"/>
</p:tagLst>
</file>

<file path=ppt/tags/tag1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7*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7"/>
  <p:tag name="KSO_WM_UNIT_ID" val="custom160531_17*l_i*1_7"/>
  <p:tag name="KSO_WM_UNIT_CLEAR" val="1"/>
  <p:tag name="KSO_WM_UNIT_LAYERLEVEL" val="1_1"/>
  <p:tag name="KSO_WM_DIAGRAM_GROUP_CODE" val="l1-2"/>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5"/>
  <p:tag name="KSO_WM_SLIDE_INDEX" val="5"/>
  <p:tag name="KSO_WM_SLIDE_ITEM_CNT" val="2"/>
  <p:tag name="KSO_WM_SLIDE_LAYOUT" val="a_d_f"/>
  <p:tag name="KSO_WM_SLIDE_LAYOUT_CNT" val="1_1_1"/>
  <p:tag name="KSO_WM_SLIDE_TYPE" val="text"/>
  <p:tag name="KSO_WM_BEAUTIFY_FLAG" val="#wm#"/>
  <p:tag name="KSO_WM_SLIDE_POSITION" val="122*101"/>
  <p:tag name="KSO_WM_SLIDE_SIZE" val="715*419"/>
</p:tagLst>
</file>

<file path=ppt/tags/tag1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8"/>
  <p:tag name="KSO_WM_UNIT_ID" val="custom160531_17*l_i*1_8"/>
  <p:tag name="KSO_WM_UNIT_CLEAR" val="1"/>
  <p:tag name="KSO_WM_UNIT_LAYERLEVEL" val="1_1"/>
  <p:tag name="KSO_WM_DIAGRAM_GROUP_CODE" val="l1-2"/>
</p:tagLst>
</file>

<file path=ppt/tags/tag1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4_1"/>
  <p:tag name="KSO_WM_UNIT_ID" val="custom160531_17*l_h_a*1_4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1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4_1"/>
  <p:tag name="KSO_WM_UNIT_ID" val="custom160531_17*l_h_f*1_4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1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5"/>
  <p:tag name="KSO_WM_UNIT_ID" val="custom160531_17*l_i*1_5"/>
  <p:tag name="KSO_WM_UNIT_CLEAR" val="1"/>
  <p:tag name="KSO_WM_UNIT_LAYERLEVEL" val="1_1"/>
  <p:tag name="KSO_WM_DIAGRAM_GROUP_CODE" val="l1-2"/>
</p:tagLst>
</file>

<file path=ppt/tags/tag1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6"/>
  <p:tag name="KSO_WM_UNIT_ID" val="custom160531_17*l_i*1_6"/>
  <p:tag name="KSO_WM_UNIT_CLEAR" val="1"/>
  <p:tag name="KSO_WM_UNIT_LAYERLEVEL" val="1_1"/>
  <p:tag name="KSO_WM_DIAGRAM_GROUP_CODE" val="l1-2"/>
</p:tagLst>
</file>

<file path=ppt/tags/tag1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3_1"/>
  <p:tag name="KSO_WM_UNIT_ID" val="custom160531_17*l_h_a*1_3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1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3_1"/>
  <p:tag name="KSO_WM_UNIT_ID" val="custom160531_17*l_h_f*1_3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1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3"/>
  <p:tag name="KSO_WM_UNIT_ID" val="custom160531_17*l_i*1_3"/>
  <p:tag name="KSO_WM_UNIT_CLEAR" val="1"/>
  <p:tag name="KSO_WM_UNIT_LAYERLEVEL" val="1_1"/>
  <p:tag name="KSO_WM_DIAGRAM_GROUP_CODE" val="l1-2"/>
</p:tagLst>
</file>

<file path=ppt/tags/tag1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4"/>
  <p:tag name="KSO_WM_UNIT_ID" val="custom160531_17*l_i*1_4"/>
  <p:tag name="KSO_WM_UNIT_CLEAR" val="1"/>
  <p:tag name="KSO_WM_UNIT_LAYERLEVEL" val="1_1"/>
  <p:tag name="KSO_WM_DIAGRAM_GROUP_CODE" val="l1-2"/>
</p:tagLst>
</file>

<file path=ppt/tags/tag1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2_1"/>
  <p:tag name="KSO_WM_UNIT_ID" val="custom160531_17*l_h_a*1_2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53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d"/>
  <p:tag name="KSO_WM_UNIT_INDEX" val="1"/>
  <p:tag name="KSO_WM_UNIT_ID" val="custom160531_5*d*1"/>
  <p:tag name="KSO_WM_UNIT_CLEAR" val="0"/>
  <p:tag name="KSO_WM_UNIT_LAYERLEVEL" val="1"/>
  <p:tag name="KSO_WM_UNIT_VALUE" val="1261*2521"/>
  <p:tag name="KSO_WM_UNIT_HIGHLIGHT" val="0"/>
  <p:tag name="KSO_WM_UNIT_COMPATIBLE" val="0"/>
</p:tagLst>
</file>

<file path=ppt/tags/tag2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2_1"/>
  <p:tag name="KSO_WM_UNIT_ID" val="custom160531_17*l_h_f*1_2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
  <p:tag name="KSO_WM_UNIT_ID" val="custom160531_17*l_i*1_1"/>
  <p:tag name="KSO_WM_UNIT_CLEAR" val="1"/>
  <p:tag name="KSO_WM_UNIT_LAYERLEVEL" val="1_1"/>
  <p:tag name="KSO_WM_DIAGRAM_GROUP_CODE" val="l1-2"/>
</p:tagLst>
</file>

<file path=ppt/tags/tag2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2"/>
  <p:tag name="KSO_WM_UNIT_ID" val="custom160531_17*l_i*1_2"/>
  <p:tag name="KSO_WM_UNIT_CLEAR" val="1"/>
  <p:tag name="KSO_WM_UNIT_LAYERLEVEL" val="1_1"/>
  <p:tag name="KSO_WM_DIAGRAM_GROUP_CODE" val="l1-2"/>
</p:tagLst>
</file>

<file path=ppt/tags/tag2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1_1"/>
  <p:tag name="KSO_WM_UNIT_ID" val="custom160531_17*l_h_a*1_1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1_1"/>
  <p:tag name="KSO_WM_UNIT_ID" val="custom160531_17*l_h_f*1_1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18"/>
  <p:tag name="KSO_WM_SLIDE_INDEX" val="18"/>
  <p:tag name="KSO_WM_SLIDE_ITEM_CNT" val="5"/>
  <p:tag name="KSO_WM_SLIDE_LAYOUT" val="a_l"/>
  <p:tag name="KSO_WM_SLIDE_LAYOUT_CNT" val="1_1"/>
  <p:tag name="KSO_WM_SLIDE_TYPE" val="text"/>
  <p:tag name="KSO_WM_BEAUTIFY_FLAG" val="#wm#"/>
  <p:tag name="KSO_WM_SLIDE_POSITION" val="101*150"/>
  <p:tag name="KSO_WM_SLIDE_SIZE" val="760*344"/>
  <p:tag name="KSO_WM_DIAGRAM_GROUP_CODE" val="l1-2"/>
</p:tagLst>
</file>

<file path=ppt/tags/tag2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8*i*0"/>
  <p:tag name="KSO_WM_TEMPLATE_CATEGORY" val="custom"/>
  <p:tag name="KSO_WM_TEMPLATE_INDEX" val="160531"/>
  <p:tag name="KSO_WM_UNIT_INDEX" val="0"/>
</p:tagLst>
</file>

<file path=ppt/tags/tag2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8*i*9"/>
  <p:tag name="KSO_WM_TEMPLATE_CATEGORY" val="custom"/>
  <p:tag name="KSO_WM_TEMPLATE_INDEX" val="160531"/>
  <p:tag name="KSO_WM_UNIT_INDEX" val="9"/>
</p:tagLst>
</file>

<file path=ppt/tags/tag2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8*i*18"/>
  <p:tag name="KSO_WM_TEMPLATE_CATEGORY" val="custom"/>
  <p:tag name="KSO_WM_TEMPLATE_INDEX" val="160531"/>
  <p:tag name="KSO_WM_UNIT_INDEX" val="18"/>
</p:tagLst>
</file>

<file path=ppt/tags/tag2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8*i*27"/>
  <p:tag name="KSO_WM_TEMPLATE_CATEGORY" val="custom"/>
  <p:tag name="KSO_WM_TEMPLATE_INDEX" val="160531"/>
  <p:tag name="KSO_WM_UNIT_INDEX" val="27"/>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2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8*i*36"/>
  <p:tag name="KSO_WM_TEMPLATE_CATEGORY" val="custom"/>
  <p:tag name="KSO_WM_TEMPLATE_INDEX" val="160531"/>
  <p:tag name="KSO_WM_UNIT_INDEX" val="36"/>
</p:tagLst>
</file>

<file path=ppt/tags/tag2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8*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9"/>
  <p:tag name="KSO_WM_UNIT_ID" val="custom160531_18*l_i*1_9"/>
  <p:tag name="KSO_WM_UNIT_CLEAR" val="1"/>
  <p:tag name="KSO_WM_UNIT_LAYERLEVEL" val="1_1"/>
  <p:tag name="KSO_WM_DIAGRAM_GROUP_CODE" val="l1-2"/>
</p:tagLst>
</file>

<file path=ppt/tags/tag2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0"/>
  <p:tag name="KSO_WM_UNIT_ID" val="custom160531_18*l_i*1_10"/>
  <p:tag name="KSO_WM_UNIT_CLEAR" val="1"/>
  <p:tag name="KSO_WM_UNIT_LAYERLEVEL" val="1_1"/>
  <p:tag name="KSO_WM_DIAGRAM_GROUP_CODE" val="l1-2"/>
</p:tagLst>
</file>

<file path=ppt/tags/tag2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5_1"/>
  <p:tag name="KSO_WM_UNIT_ID" val="custom160531_18*l_h_a*1_5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5_1"/>
  <p:tag name="KSO_WM_UNIT_ID" val="custom160531_18*l_h_f*1_5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7"/>
  <p:tag name="KSO_WM_UNIT_ID" val="custom160531_18*l_i*1_7"/>
  <p:tag name="KSO_WM_UNIT_CLEAR" val="1"/>
  <p:tag name="KSO_WM_UNIT_LAYERLEVEL" val="1_1"/>
  <p:tag name="KSO_WM_DIAGRAM_GROUP_CODE" val="l1-2"/>
</p:tagLst>
</file>

<file path=ppt/tags/tag2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8"/>
  <p:tag name="KSO_WM_UNIT_ID" val="custom160531_18*l_i*1_8"/>
  <p:tag name="KSO_WM_UNIT_CLEAR" val="1"/>
  <p:tag name="KSO_WM_UNIT_LAYERLEVEL" val="1_1"/>
  <p:tag name="KSO_WM_DIAGRAM_GROUP_CODE" val="l1-2"/>
</p:tagLst>
</file>

<file path=ppt/tags/tag2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4_1"/>
  <p:tag name="KSO_WM_UNIT_ID" val="custom160531_18*l_h_a*1_4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4_1"/>
  <p:tag name="KSO_WM_UNIT_ID" val="custom160531_18*l_h_f*1_4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2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5"/>
  <p:tag name="KSO_WM_UNIT_ID" val="custom160531_18*l_i*1_5"/>
  <p:tag name="KSO_WM_UNIT_CLEAR" val="1"/>
  <p:tag name="KSO_WM_UNIT_LAYERLEVEL" val="1_1"/>
  <p:tag name="KSO_WM_DIAGRAM_GROUP_CODE" val="l1-2"/>
</p:tagLst>
</file>

<file path=ppt/tags/tag2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6"/>
  <p:tag name="KSO_WM_UNIT_ID" val="custom160531_18*l_i*1_6"/>
  <p:tag name="KSO_WM_UNIT_CLEAR" val="1"/>
  <p:tag name="KSO_WM_UNIT_LAYERLEVEL" val="1_1"/>
  <p:tag name="KSO_WM_DIAGRAM_GROUP_CODE" val="l1-2"/>
</p:tagLst>
</file>

<file path=ppt/tags/tag2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3_1"/>
  <p:tag name="KSO_WM_UNIT_ID" val="custom160531_18*l_h_a*1_3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3_1"/>
  <p:tag name="KSO_WM_UNIT_ID" val="custom160531_18*l_h_f*1_3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3"/>
  <p:tag name="KSO_WM_UNIT_ID" val="custom160531_18*l_i*1_3"/>
  <p:tag name="KSO_WM_UNIT_CLEAR" val="1"/>
  <p:tag name="KSO_WM_UNIT_LAYERLEVEL" val="1_1"/>
  <p:tag name="KSO_WM_DIAGRAM_GROUP_CODE" val="l1-2"/>
</p:tagLst>
</file>

<file path=ppt/tags/tag2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4"/>
  <p:tag name="KSO_WM_UNIT_ID" val="custom160531_18*l_i*1_4"/>
  <p:tag name="KSO_WM_UNIT_CLEAR" val="1"/>
  <p:tag name="KSO_WM_UNIT_LAYERLEVEL" val="1_1"/>
  <p:tag name="KSO_WM_DIAGRAM_GROUP_CODE" val="l1-2"/>
</p:tagLst>
</file>

<file path=ppt/tags/tag2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2_1"/>
  <p:tag name="KSO_WM_UNIT_ID" val="custom160531_18*l_h_a*1_2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2_1"/>
  <p:tag name="KSO_WM_UNIT_ID" val="custom160531_18*l_h_f*1_2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
  <p:tag name="KSO_WM_UNIT_ID" val="custom160531_18*l_i*1_1"/>
  <p:tag name="KSO_WM_UNIT_CLEAR" val="1"/>
  <p:tag name="KSO_WM_UNIT_LAYERLEVEL" val="1_1"/>
  <p:tag name="KSO_WM_DIAGRAM_GROUP_CODE" val="l1-2"/>
</p:tagLst>
</file>

<file path=ppt/tags/tag2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2"/>
  <p:tag name="KSO_WM_UNIT_ID" val="custom160531_18*l_i*1_2"/>
  <p:tag name="KSO_WM_UNIT_CLEAR" val="1"/>
  <p:tag name="KSO_WM_UNIT_LAYERLEVEL" val="1_1"/>
  <p:tag name="KSO_WM_DIAGRAM_GROUP_CODE" val="l1-2"/>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6"/>
  <p:tag name="KSO_WM_SLIDE_INDEX" val="6"/>
  <p:tag name="KSO_WM_SLIDE_ITEM_CNT" val="1"/>
  <p:tag name="KSO_WM_SLIDE_LAYOUT" val="l_a"/>
  <p:tag name="KSO_WM_SLIDE_LAYOUT_CNT" val="1_1"/>
  <p:tag name="KSO_WM_SLIDE_TYPE" val="contents"/>
  <p:tag name="KSO_WM_BEAUTIFY_FLAG" val="#wm#"/>
  <p:tag name="KSO_WM_DIAGRAM_GROUP_CODE" val="l1-1"/>
</p:tagLst>
</file>

<file path=ppt/tags/tag2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1_1"/>
  <p:tag name="KSO_WM_UNIT_ID" val="custom160531_18*l_h_a*1_1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1_1"/>
  <p:tag name="KSO_WM_UNIT_ID" val="custom160531_18*l_h_f*1_1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19"/>
  <p:tag name="KSO_WM_SLIDE_INDEX" val="19"/>
  <p:tag name="KSO_WM_SLIDE_ITEM_CNT" val="6"/>
  <p:tag name="KSO_WM_SLIDE_LAYOUT" val="a_l"/>
  <p:tag name="KSO_WM_SLIDE_LAYOUT_CNT" val="1_1"/>
  <p:tag name="KSO_WM_SLIDE_TYPE" val="text"/>
  <p:tag name="KSO_WM_BEAUTIFY_FLAG" val="#wm#"/>
  <p:tag name="KSO_WM_SLIDE_POSITION" val="101*150"/>
  <p:tag name="KSO_WM_SLIDE_SIZE" val="760*344"/>
  <p:tag name="KSO_WM_DIAGRAM_GROUP_CODE" val="l1-2"/>
</p:tagLst>
</file>

<file path=ppt/tags/tag2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9*i*0"/>
  <p:tag name="KSO_WM_TEMPLATE_CATEGORY" val="custom"/>
  <p:tag name="KSO_WM_TEMPLATE_INDEX" val="160531"/>
  <p:tag name="KSO_WM_UNIT_INDEX" val="0"/>
</p:tagLst>
</file>

<file path=ppt/tags/tag2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9*i*9"/>
  <p:tag name="KSO_WM_TEMPLATE_CATEGORY" val="custom"/>
  <p:tag name="KSO_WM_TEMPLATE_INDEX" val="160531"/>
  <p:tag name="KSO_WM_UNIT_INDEX" val="9"/>
</p:tagLst>
</file>

<file path=ppt/tags/tag2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9*i*18"/>
  <p:tag name="KSO_WM_TEMPLATE_CATEGORY" val="custom"/>
  <p:tag name="KSO_WM_TEMPLATE_INDEX" val="160531"/>
  <p:tag name="KSO_WM_UNIT_INDEX" val="18"/>
</p:tagLst>
</file>

<file path=ppt/tags/tag2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9*i*27"/>
  <p:tag name="KSO_WM_TEMPLATE_CATEGORY" val="custom"/>
  <p:tag name="KSO_WM_TEMPLATE_INDEX" val="160531"/>
  <p:tag name="KSO_WM_UNIT_INDEX" val="27"/>
</p:tagLst>
</file>

<file path=ppt/tags/tag2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9*i*36"/>
  <p:tag name="KSO_WM_TEMPLATE_CATEGORY" val="custom"/>
  <p:tag name="KSO_WM_TEMPLATE_INDEX" val="160531"/>
  <p:tag name="KSO_WM_UNIT_INDEX" val="36"/>
</p:tagLst>
</file>

<file path=ppt/tags/tag2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9*i*45"/>
  <p:tag name="KSO_WM_TEMPLATE_CATEGORY" val="custom"/>
  <p:tag name="KSO_WM_TEMPLATE_INDEX" val="160531"/>
  <p:tag name="KSO_WM_UNIT_INDEX" val="45"/>
</p:tagLst>
</file>

<file path=ppt/tags/tag2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9*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6*a*1"/>
  <p:tag name="KSO_WM_UNIT_CLEAR" val="1"/>
  <p:tag name="KSO_WM_UNIT_LAYERLEVEL" val="1"/>
  <p:tag name="KSO_WM_UNIT_ISCONTENTSTITLE" val="1"/>
  <p:tag name="KSO_WM_UNIT_VALUE" val="7"/>
  <p:tag name="KSO_WM_UNIT_HIGHLIGHT" val="0"/>
  <p:tag name="KSO_WM_UNIT_COMPATIBLE" val="0"/>
  <p:tag name="KSO_WM_UNIT_PRESET_TEXT" val="CONTENT"/>
</p:tagLst>
</file>

<file path=ppt/tags/tag2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1"/>
  <p:tag name="KSO_WM_UNIT_ID" val="custom160531_19*l_i*1_11"/>
  <p:tag name="KSO_WM_UNIT_CLEAR" val="1"/>
  <p:tag name="KSO_WM_UNIT_LAYERLEVEL" val="1_1"/>
  <p:tag name="KSO_WM_DIAGRAM_GROUP_CODE" val="l1-2"/>
</p:tagLst>
</file>

<file path=ppt/tags/tag2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2"/>
  <p:tag name="KSO_WM_UNIT_ID" val="custom160531_19*l_i*1_12"/>
  <p:tag name="KSO_WM_UNIT_CLEAR" val="1"/>
  <p:tag name="KSO_WM_UNIT_LAYERLEVEL" val="1_1"/>
  <p:tag name="KSO_WM_DIAGRAM_GROUP_CODE" val="l1-2"/>
</p:tagLst>
</file>

<file path=ppt/tags/tag2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6_1"/>
  <p:tag name="KSO_WM_UNIT_ID" val="custom160531_19*l_h_a*1_6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6_1"/>
  <p:tag name="KSO_WM_UNIT_ID" val="custom160531_19*l_h_f*1_6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9"/>
  <p:tag name="KSO_WM_UNIT_ID" val="custom160531_19*l_i*1_9"/>
  <p:tag name="KSO_WM_UNIT_CLEAR" val="1"/>
  <p:tag name="KSO_WM_UNIT_LAYERLEVEL" val="1_1"/>
  <p:tag name="KSO_WM_DIAGRAM_GROUP_CODE" val="l1-2"/>
</p:tagLst>
</file>

<file path=ppt/tags/tag2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0"/>
  <p:tag name="KSO_WM_UNIT_ID" val="custom160531_19*l_i*1_10"/>
  <p:tag name="KSO_WM_UNIT_CLEAR" val="1"/>
  <p:tag name="KSO_WM_UNIT_LAYERLEVEL" val="1_1"/>
  <p:tag name="KSO_WM_DIAGRAM_GROUP_CODE" val="l1-2"/>
</p:tagLst>
</file>

<file path=ppt/tags/tag2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5_1"/>
  <p:tag name="KSO_WM_UNIT_ID" val="custom160531_19*l_h_a*1_5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5_1"/>
  <p:tag name="KSO_WM_UNIT_ID" val="custom160531_19*l_h_f*1_5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7"/>
  <p:tag name="KSO_WM_UNIT_ID" val="custom160531_19*l_i*1_7"/>
  <p:tag name="KSO_WM_UNIT_CLEAR" val="1"/>
  <p:tag name="KSO_WM_UNIT_LAYERLEVEL" val="1_1"/>
  <p:tag name="KSO_WM_DIAGRAM_GROUP_CODE" val="l1-2"/>
</p:tagLst>
</file>

<file path=ppt/tags/tag2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8"/>
  <p:tag name="KSO_WM_UNIT_ID" val="custom160531_19*l_i*1_8"/>
  <p:tag name="KSO_WM_UNIT_CLEAR" val="1"/>
  <p:tag name="KSO_WM_UNIT_LAYERLEVEL" val="1_1"/>
  <p:tag name="KSO_WM_DIAGRAM_GROUP_CODE" val="l1-2"/>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6*i*1"/>
  <p:tag name="KSO_WM_TEMPLATE_CATEGORY" val="custom"/>
  <p:tag name="KSO_WM_TEMPLATE_INDEX" val="160531"/>
  <p:tag name="KSO_WM_UNIT_INDEX" val="1"/>
</p:tagLst>
</file>

<file path=ppt/tags/tag2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4_1"/>
  <p:tag name="KSO_WM_UNIT_ID" val="custom160531_19*l_h_a*1_4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4_1"/>
  <p:tag name="KSO_WM_UNIT_ID" val="custom160531_19*l_h_f*1_4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5"/>
  <p:tag name="KSO_WM_UNIT_ID" val="custom160531_19*l_i*1_5"/>
  <p:tag name="KSO_WM_UNIT_CLEAR" val="1"/>
  <p:tag name="KSO_WM_UNIT_LAYERLEVEL" val="1_1"/>
  <p:tag name="KSO_WM_DIAGRAM_GROUP_CODE" val="l1-2"/>
</p:tagLst>
</file>

<file path=ppt/tags/tag2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6"/>
  <p:tag name="KSO_WM_UNIT_ID" val="custom160531_19*l_i*1_6"/>
  <p:tag name="KSO_WM_UNIT_CLEAR" val="1"/>
  <p:tag name="KSO_WM_UNIT_LAYERLEVEL" val="1_1"/>
  <p:tag name="KSO_WM_DIAGRAM_GROUP_CODE" val="l1-2"/>
</p:tagLst>
</file>

<file path=ppt/tags/tag2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3_1"/>
  <p:tag name="KSO_WM_UNIT_ID" val="custom160531_19*l_h_a*1_3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3_1"/>
  <p:tag name="KSO_WM_UNIT_ID" val="custom160531_19*l_h_f*1_3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3"/>
  <p:tag name="KSO_WM_UNIT_ID" val="custom160531_19*l_i*1_3"/>
  <p:tag name="KSO_WM_UNIT_CLEAR" val="1"/>
  <p:tag name="KSO_WM_UNIT_LAYERLEVEL" val="1_1"/>
  <p:tag name="KSO_WM_DIAGRAM_GROUP_CODE" val="l1-2"/>
</p:tagLst>
</file>

<file path=ppt/tags/tag2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4"/>
  <p:tag name="KSO_WM_UNIT_ID" val="custom160531_19*l_i*1_4"/>
  <p:tag name="KSO_WM_UNIT_CLEAR" val="1"/>
  <p:tag name="KSO_WM_UNIT_LAYERLEVEL" val="1_1"/>
  <p:tag name="KSO_WM_DIAGRAM_GROUP_CODE" val="l1-2"/>
</p:tagLst>
</file>

<file path=ppt/tags/tag2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2_1"/>
  <p:tag name="KSO_WM_UNIT_ID" val="custom160531_19*l_h_a*1_2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2_1"/>
  <p:tag name="KSO_WM_UNIT_ID" val="custom160531_19*l_h_f*1_2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6*i*2"/>
  <p:tag name="KSO_WM_TEMPLATE_CATEGORY" val="custom"/>
  <p:tag name="KSO_WM_TEMPLATE_INDEX" val="160531"/>
  <p:tag name="KSO_WM_UNIT_INDEX" val="2"/>
</p:tagLst>
</file>

<file path=ppt/tags/tag2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1"/>
  <p:tag name="KSO_WM_UNIT_ID" val="custom160531_19*l_i*1_1"/>
  <p:tag name="KSO_WM_UNIT_CLEAR" val="1"/>
  <p:tag name="KSO_WM_UNIT_LAYERLEVEL" val="1_1"/>
  <p:tag name="KSO_WM_DIAGRAM_GROUP_CODE" val="l1-2"/>
</p:tagLst>
</file>

<file path=ppt/tags/tag2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i"/>
  <p:tag name="KSO_WM_UNIT_INDEX" val="1_2"/>
  <p:tag name="KSO_WM_UNIT_ID" val="custom160531_19*l_i*1_2"/>
  <p:tag name="KSO_WM_UNIT_CLEAR" val="1"/>
  <p:tag name="KSO_WM_UNIT_LAYERLEVEL" val="1_1"/>
  <p:tag name="KSO_WM_DIAGRAM_GROUP_CODE" val="l1-2"/>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1_1"/>
  <p:tag name="KSO_WM_UNIT_ID" val="custom160531_19*l_h_a*1_1_1"/>
  <p:tag name="KSO_WM_UNIT_CLEAR" val="1"/>
  <p:tag name="KSO_WM_UNIT_LAYERLEVEL" val="1_1_1"/>
  <p:tag name="KSO_WM_UNIT_VALUE" val="12"/>
  <p:tag name="KSO_WM_UNIT_HIGHLIGHT" val="0"/>
  <p:tag name="KSO_WM_UNIT_COMPATIBLE" val="0"/>
  <p:tag name="KSO_WM_UNIT_PRESET_TEXT_INDEX" val="3"/>
  <p:tag name="KSO_WM_UNIT_PRESET_TEXT_LEN" val="17"/>
  <p:tag name="KSO_WM_DIAGRAM_GROUP_CODE" val="l1-2"/>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1_1"/>
  <p:tag name="KSO_WM_UNIT_ID" val="custom160531_19*l_h_f*1_1_1"/>
  <p:tag name="KSO_WM_UNIT_CLEAR" val="1"/>
  <p:tag name="KSO_WM_UNIT_LAYERLEVEL" val="1_1_1"/>
  <p:tag name="KSO_WM_UNIT_VALUE" val="24"/>
  <p:tag name="KSO_WM_UNIT_HIGHLIGHT" val="0"/>
  <p:tag name="KSO_WM_UNIT_COMPATIBLE" val="0"/>
  <p:tag name="KSO_WM_UNIT_PRESET_TEXT_INDEX" val="4"/>
  <p:tag name="KSO_WM_UNIT_PRESET_TEXT_LEN" val="57"/>
  <p:tag name="KSO_WM_DIAGRAM_GROUP_CODE" val="l1-2"/>
</p:tagLst>
</file>

<file path=ppt/tags/tag264.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Text"/>
  <p:tag name="MH" val="20151026155711"/>
  <p:tag name="MH_LIBRARY" val="GRAPHIC"/>
  <p:tag name="KSO_WM_TEMPLATE_CATEGORY" val="custom"/>
  <p:tag name="KSO_WM_TEMPLATE_INDEX" val="160531"/>
  <p:tag name="KSO_WM_TAG_VERSION" val="1.0"/>
  <p:tag name="KSO_WM_SLIDE_ID" val="custom160531_20"/>
  <p:tag name="KSO_WM_SLIDE_INDEX" val="20"/>
  <p:tag name="KSO_WM_SLIDE_ITEM_CNT" val="4"/>
  <p:tag name="KSO_WM_SLIDE_LAYOUT" val="a_f_d"/>
  <p:tag name="KSO_WM_SLIDE_LAYOUT_CNT" val="1_1_3"/>
  <p:tag name="KSO_WM_SLIDE_TYPE" val="text"/>
  <p:tag name="KSO_WM_BEAUTIFY_FLAG" val="#wm#"/>
  <p:tag name="KSO_WM_SLIDE_POSITION" val="67*64"/>
  <p:tag name="KSO_WM_SLIDE_SIZE" val="848*399"/>
</p:tagLst>
</file>

<file path=ppt/tags/tag2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55711"/>
  <p:tag name="MH_LIBRARY" val="GRAPHIC"/>
  <p:tag name="MH_TYPE" val="Picture"/>
  <p:tag name="MH_ORDER" val="1"/>
  <p:tag name="KSO_WM_UNIT_TYPE" val="d"/>
  <p:tag name="KSO_WM_UNIT_INDEX" val="2"/>
  <p:tag name="KSO_WM_UNIT_ID" val="custom160531_20*d*2"/>
  <p:tag name="KSO_WM_UNIT_CLEAR" val="0"/>
  <p:tag name="KSO_WM_UNIT_LAYERLEVEL" val="1"/>
  <p:tag name="KSO_WM_UNIT_VALUE" val="690*658"/>
  <p:tag name="KSO_WM_UNIT_HIGHLIGHT" val="0"/>
  <p:tag name="KSO_WM_UNIT_COMPATIBLE" val="0"/>
</p:tagLst>
</file>

<file path=ppt/tags/tag266.xml><?xml version="1.0" encoding="utf-8"?>
<p:tagLst xmlns:a="http://schemas.openxmlformats.org/drawingml/2006/main" xmlns:r="http://schemas.openxmlformats.org/officeDocument/2006/relationships" xmlns:p="http://schemas.openxmlformats.org/presentationml/2006/main">
  <p:tag name="MH" val="20151026155711"/>
  <p:tag name="MH_LIBRARY" val="GRAPHIC"/>
  <p:tag name="MH_TYPE" val="Other"/>
  <p:tag name="MH_ORDER" val="1"/>
  <p:tag name="KSO_WM_TAG_VERSION" val="1.0"/>
  <p:tag name="KSO_WM_BEAUTIFY_FLAG" val="#wm#"/>
  <p:tag name="KSO_WM_UNIT_TYPE" val="i"/>
  <p:tag name="KSO_WM_UNIT_ID" val="custom160531_20*i*1"/>
  <p:tag name="KSO_WM_TEMPLATE_CATEGORY" val="custom"/>
  <p:tag name="KSO_WM_TEMPLATE_INDEX" val="160531"/>
  <p:tag name="KSO_WM_UNIT_INDEX" val="1"/>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0*i*2"/>
  <p:tag name="KSO_WM_TEMPLATE_CATEGORY" val="custom"/>
  <p:tag name="KSO_WM_TEMPLATE_INDEX" val="160531"/>
  <p:tag name="KSO_WM_UNIT_INDEX" val="2"/>
</p:tagLst>
</file>

<file path=ppt/tags/tag2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55711"/>
  <p:tag name="MH_LIBRARY" val="GRAPHIC"/>
  <p:tag name="MH_TYPE" val="Picture"/>
  <p:tag name="MH_ORDER" val="2"/>
  <p:tag name="KSO_WM_UNIT_TYPE" val="d"/>
  <p:tag name="KSO_WM_UNIT_INDEX" val="1"/>
  <p:tag name="KSO_WM_UNIT_ID" val="custom160531_20*d*1"/>
  <p:tag name="KSO_WM_UNIT_CLEAR" val="0"/>
  <p:tag name="KSO_WM_UNIT_LAYERLEVEL" val="1"/>
  <p:tag name="KSO_WM_UNIT_VALUE" val="1407*1445"/>
  <p:tag name="KSO_WM_UNIT_HIGHLIGHT" val="0"/>
  <p:tag name="KSO_WM_UNIT_COMPATIBLE" val="0"/>
</p:tagLst>
</file>

<file path=ppt/tags/tag269.xml><?xml version="1.0" encoding="utf-8"?>
<p:tagLst xmlns:a="http://schemas.openxmlformats.org/drawingml/2006/main" xmlns:r="http://schemas.openxmlformats.org/officeDocument/2006/relationships" xmlns:p="http://schemas.openxmlformats.org/presentationml/2006/main">
  <p:tag name="MH" val="20151026155711"/>
  <p:tag name="MH_LIBRARY" val="GRAPHIC"/>
  <p:tag name="MH_TYPE" val="Other"/>
  <p:tag name="MH_ORDER" val="2"/>
  <p:tag name="KSO_WM_TAG_VERSION" val="1.0"/>
  <p:tag name="KSO_WM_BEAUTIFY_FLAG" val="#wm#"/>
  <p:tag name="KSO_WM_UNIT_TYPE" val="i"/>
  <p:tag name="KSO_WM_UNIT_ID" val="custom160531_20*i*8"/>
  <p:tag name="KSO_WM_TEMPLATE_CATEGORY" val="custom"/>
  <p:tag name="KSO_WM_TEMPLATE_INDEX" val="160531"/>
  <p:tag name="KSO_WM_UNIT_INDEX" val="8"/>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6*i*3"/>
  <p:tag name="KSO_WM_TEMPLATE_CATEGORY" val="custom"/>
  <p:tag name="KSO_WM_TEMPLATE_INDEX" val="160531"/>
  <p:tag name="KSO_WM_UNIT_INDEX" val="3"/>
</p:tagLst>
</file>

<file path=ppt/tags/tag270.xml><?xml version="1.0" encoding="utf-8"?>
<p:tagLst xmlns:a="http://schemas.openxmlformats.org/drawingml/2006/main" xmlns:r="http://schemas.openxmlformats.org/officeDocument/2006/relationships" xmlns:p="http://schemas.openxmlformats.org/presentationml/2006/main">
  <p:tag name="MH" val="20151026155711"/>
  <p:tag name="MH_LIBRARY" val="GRAPHIC"/>
  <p:tag name="MH_TYPE" val="Other"/>
  <p:tag name="MH_ORDER" val="6"/>
  <p:tag name="KSO_WM_TAG_VERSION" val="1.0"/>
  <p:tag name="KSO_WM_BEAUTIFY_FLAG" val="#wm#"/>
  <p:tag name="KSO_WM_UNIT_TYPE" val="i"/>
  <p:tag name="KSO_WM_UNIT_ID" val="custom160531_20*i*9"/>
  <p:tag name="KSO_WM_TEMPLATE_CATEGORY" val="custom"/>
  <p:tag name="KSO_WM_TEMPLATE_INDEX" val="160531"/>
  <p:tag name="KSO_WM_UNIT_INDEX" val="9"/>
</p:tagLst>
</file>

<file path=ppt/tags/tag2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0*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2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20*f*1"/>
  <p:tag name="KSO_WM_UNIT_CLEAR" val="1"/>
  <p:tag name="KSO_WM_UNIT_LAYERLEVEL" val="1"/>
  <p:tag name="KSO_WM_UNIT_VALUE" val="60"/>
  <p:tag name="KSO_WM_UNIT_HIGHLIGHT" val="0"/>
  <p:tag name="KSO_WM_UNIT_COMPATIBLE" val="0"/>
  <p:tag name="KSO_WM_UNIT_PRESET_TEXT_INDEX" val="4"/>
  <p:tag name="KSO_WM_UNIT_PRESET_TEXT_LEN" val="80"/>
</p:tagLst>
</file>

<file path=ppt/tags/tag2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55711"/>
  <p:tag name="MH_LIBRARY" val="GRAPHIC"/>
  <p:tag name="MH_TYPE" val="Picture"/>
  <p:tag name="MH_ORDER" val="3"/>
  <p:tag name="KSO_WM_UNIT_TYPE" val="d"/>
  <p:tag name="KSO_WM_UNIT_INDEX" val="3"/>
  <p:tag name="KSO_WM_UNIT_ID" val="custom160531_20*d*3"/>
  <p:tag name="KSO_WM_UNIT_CLEAR" val="0"/>
  <p:tag name="KSO_WM_UNIT_LAYERLEVEL" val="1"/>
  <p:tag name="KSO_WM_UNIT_VALUE" val="696*658"/>
  <p:tag name="KSO_WM_UNIT_HIGHLIGHT" val="0"/>
  <p:tag name="KSO_WM_UNIT_COMPATIBLE" val="0"/>
</p:tagLst>
</file>

<file path=ppt/tags/tag274.xml><?xml version="1.0" encoding="utf-8"?>
<p:tagLst xmlns:a="http://schemas.openxmlformats.org/drawingml/2006/main" xmlns:r="http://schemas.openxmlformats.org/officeDocument/2006/relationships" xmlns:p="http://schemas.openxmlformats.org/presentationml/2006/main">
  <p:tag name="MH" val="20151026155711"/>
  <p:tag name="MH_LIBRARY" val="GRAPHIC"/>
  <p:tag name="MH_TYPE" val="Other"/>
  <p:tag name="MH_ORDER" val="3"/>
  <p:tag name="KSO_WM_TAG_VERSION" val="1.0"/>
  <p:tag name="KSO_WM_BEAUTIFY_FLAG" val="#wm#"/>
  <p:tag name="KSO_WM_UNIT_TYPE" val="i"/>
  <p:tag name="KSO_WM_UNIT_ID" val="custom160531_20*i*6"/>
  <p:tag name="KSO_WM_TEMPLATE_CATEGORY" val="custom"/>
  <p:tag name="KSO_WM_TEMPLATE_INDEX" val="160531"/>
  <p:tag name="KSO_WM_UNIT_INDEX" val="6"/>
</p:tagLst>
</file>

<file path=ppt/tags/tag2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21"/>
  <p:tag name="KSO_WM_SLIDE_INDEX" val="21"/>
  <p:tag name="KSO_WM_SLIDE_ITEM_CNT" val="1"/>
  <p:tag name="KSO_WM_SLIDE_LAYOUT" val="a_f"/>
  <p:tag name="KSO_WM_SLIDE_LAYOUT_CNT" val="1_1"/>
  <p:tag name="KSO_WM_SLIDE_TYPE" val="text"/>
  <p:tag name="KSO_WM_BEAUTIFY_FLAG" val="#wm#"/>
  <p:tag name="KSO_WM_SLIDE_POSITION" val="99*159"/>
  <p:tag name="KSO_WM_SLIDE_SIZE" val="780*327"/>
</p:tagLst>
</file>

<file path=ppt/tags/tag2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1*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21*f*1"/>
  <p:tag name="KSO_WM_UNIT_CLEAR" val="1"/>
  <p:tag name="KSO_WM_UNIT_LAYERLEVEL" val="1"/>
  <p:tag name="KSO_WM_UNIT_VALUE" val="372"/>
  <p:tag name="KSO_WM_UNIT_HIGHLIGHT" val="0"/>
  <p:tag name="KSO_WM_UNIT_COMPATIBLE" val="0"/>
  <p:tag name="KSO_WM_UNIT_PRESET_TEXT_INDEX" val="5"/>
  <p:tag name="KSO_WM_UNIT_PRESET_TEXT_LEN" val="232"/>
</p:tagLst>
</file>

<file path=ppt/tags/tag2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1*i*2"/>
  <p:tag name="KSO_WM_TEMPLATE_CATEGORY" val="custom"/>
  <p:tag name="KSO_WM_TEMPLATE_INDEX" val="160531"/>
  <p:tag name="KSO_WM_UNIT_INDEX" val="2"/>
</p:tagLst>
</file>

<file path=ppt/tags/tag2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1*i*3"/>
  <p:tag name="KSO_WM_TEMPLATE_CATEGORY" val="custom"/>
  <p:tag name="KSO_WM_TEMPLATE_INDEX" val="160531"/>
  <p:tag name="KSO_WM_UNIT_INDEX" val="3"/>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1"/>
  <p:tag name="KSO_WM_UNIT_ID" val="custom160531_6*l_i*1_1"/>
  <p:tag name="KSO_WM_UNIT_CLEAR" val="1"/>
  <p:tag name="KSO_WM_UNIT_LAYERLEVEL" val="1_1"/>
  <p:tag name="KSO_WM_DIAGRAM_GROUP_CODE" val="l1-1"/>
</p:tagLst>
</file>

<file path=ppt/tags/tag2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22"/>
  <p:tag name="KSO_WM_SLIDE_INDEX" val="22"/>
  <p:tag name="KSO_WM_SLIDE_ITEM_CNT" val="2"/>
  <p:tag name="KSO_WM_SLIDE_LAYOUT" val="a_f"/>
  <p:tag name="KSO_WM_SLIDE_LAYOUT_CNT" val="1_2"/>
  <p:tag name="KSO_WM_SLIDE_TYPE" val="text"/>
  <p:tag name="KSO_WM_BEAUTIFY_FLAG" val="#wm#"/>
  <p:tag name="KSO_WM_SLIDE_POSITION" val="99*154"/>
  <p:tag name="KSO_WM_SLIDE_SIZE" val="795*333"/>
</p:tagLst>
</file>

<file path=ppt/tags/tag2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22*f*1"/>
  <p:tag name="KSO_WM_UNIT_CLEAR" val="1"/>
  <p:tag name="KSO_WM_UNIT_LAYERLEVEL" val="1"/>
  <p:tag name="KSO_WM_UNIT_VALUE" val="180"/>
  <p:tag name="KSO_WM_UNIT_HIGHLIGHT" val="0"/>
  <p:tag name="KSO_WM_UNIT_COMPATIBLE" val="0"/>
  <p:tag name="KSO_WM_UNIT_PRESET_TEXT_INDEX" val="4"/>
  <p:tag name="KSO_WM_UNIT_PRESET_TEXT_LEN" val="114"/>
</p:tagLst>
</file>

<file path=ppt/tags/tag2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2"/>
  <p:tag name="KSO_WM_UNIT_ID" val="custom160531_22*f*2"/>
  <p:tag name="KSO_WM_UNIT_CLEAR" val="1"/>
  <p:tag name="KSO_WM_UNIT_LAYERLEVEL" val="1"/>
  <p:tag name="KSO_WM_UNIT_VALUE" val="180"/>
  <p:tag name="KSO_WM_UNIT_HIGHLIGHT" val="0"/>
  <p:tag name="KSO_WM_UNIT_COMPATIBLE" val="0"/>
  <p:tag name="KSO_WM_UNIT_PRESET_TEXT_INDEX" val="4"/>
  <p:tag name="KSO_WM_UNIT_PRESET_TEXT_LEN" val="114"/>
</p:tagLst>
</file>

<file path=ppt/tags/tag2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2*i*3"/>
  <p:tag name="KSO_WM_TEMPLATE_CATEGORY" val="custom"/>
  <p:tag name="KSO_WM_TEMPLATE_INDEX" val="160531"/>
  <p:tag name="KSO_WM_UNIT_INDEX" val="3"/>
</p:tagLst>
</file>

<file path=ppt/tags/tag2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2*i*4"/>
  <p:tag name="KSO_WM_TEMPLATE_CATEGORY" val="custom"/>
  <p:tag name="KSO_WM_TEMPLATE_INDEX" val="160531"/>
  <p:tag name="KSO_WM_UNIT_INDEX" val="4"/>
</p:tagLst>
</file>

<file path=ppt/tags/tag2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2*i*5"/>
  <p:tag name="KSO_WM_TEMPLATE_CATEGORY" val="custom"/>
  <p:tag name="KSO_WM_TEMPLATE_INDEX" val="160531"/>
  <p:tag name="KSO_WM_UNIT_INDEX" val="5"/>
</p:tagLst>
</file>

<file path=ppt/tags/tag2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2*i*6"/>
  <p:tag name="KSO_WM_TEMPLATE_CATEGORY" val="custom"/>
  <p:tag name="KSO_WM_TEMPLATE_INDEX" val="160531"/>
  <p:tag name="KSO_WM_UNIT_INDEX" val="6"/>
</p:tagLst>
</file>

<file path=ppt/tags/tag2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23"/>
  <p:tag name="KSO_WM_SLIDE_INDEX" val="23"/>
  <p:tag name="KSO_WM_SLIDE_ITEM_CNT" val="2"/>
  <p:tag name="KSO_WM_SLIDE_LAYOUT" val="a_f_d"/>
  <p:tag name="KSO_WM_SLIDE_LAYOUT_CNT" val="1_1_1"/>
  <p:tag name="KSO_WM_SLIDE_TYPE" val="text"/>
  <p:tag name="KSO_WM_BEAUTIFY_FLAG" val="#wm#"/>
  <p:tag name="KSO_WM_SLIDE_POSITION" val="120*128"/>
  <p:tag name="KSO_WM_SLIDE_SIZE" val="718*355"/>
</p:tagLst>
</file>

<file path=ppt/tags/tag2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23*f*1"/>
  <p:tag name="KSO_WM_UNIT_CLEAR" val="1"/>
  <p:tag name="KSO_WM_UNIT_LAYERLEVEL" val="1"/>
  <p:tag name="KSO_WM_UNIT_VALUE" val="93"/>
  <p:tag name="KSO_WM_UNIT_HIGHLIGHT" val="0"/>
  <p:tag name="KSO_WM_UNIT_COMPATIBLE" val="0"/>
  <p:tag name="KSO_WM_UNIT_PRESET_TEXT_INDEX" val="5"/>
  <p:tag name="KSO_WM_UNIT_PRESET_TEXT_LEN" val="232"/>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2"/>
  <p:tag name="KSO_WM_UNIT_ID" val="custom160531_6*l_i*1_2"/>
  <p:tag name="KSO_WM_UNIT_CLEAR" val="1"/>
  <p:tag name="KSO_WM_UNIT_LAYERLEVEL" val="1_1"/>
  <p:tag name="KSO_WM_DIAGRAM_GROUP_CODE" val="l1-1"/>
</p:tagLst>
</file>

<file path=ppt/tags/tag2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3*i*1"/>
  <p:tag name="KSO_WM_TEMPLATE_CATEGORY" val="custom"/>
  <p:tag name="KSO_WM_TEMPLATE_INDEX" val="160531"/>
  <p:tag name="KSO_WM_UNIT_INDEX" val="1"/>
</p:tagLst>
</file>

<file path=ppt/tags/tag2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d"/>
  <p:tag name="KSO_WM_UNIT_INDEX" val="1"/>
  <p:tag name="KSO_WM_UNIT_ID" val="custom160531_23*d*1"/>
  <p:tag name="KSO_WM_UNIT_CLEAR" val="0"/>
  <p:tag name="KSO_WM_UNIT_LAYERLEVEL" val="1"/>
  <p:tag name="KSO_WM_UNIT_VALUE" val="851*968"/>
  <p:tag name="KSO_WM_UNIT_HIGHLIGHT" val="0"/>
  <p:tag name="KSO_WM_UNIT_COMPATIBLE" val="0"/>
</p:tagLst>
</file>

<file path=ppt/tags/tag2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93.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TuWHP#"/>
  <p:tag name="MH_LAYOUT" val="SubTitleText"/>
  <p:tag name="MH" val="20151026131230"/>
  <p:tag name="MH_LIBRARY" val="GRAPHIC"/>
  <p:tag name="KSO_WM_TEMPLATE_CATEGORY" val="custom"/>
  <p:tag name="KSO_WM_TEMPLATE_INDEX" val="160531"/>
  <p:tag name="KSO_WM_TAG_VERSION" val="1.0"/>
  <p:tag name="KSO_WM_SLIDE_ID" val="custom160531_24"/>
  <p:tag name="KSO_WM_SLIDE_INDEX" val="24"/>
  <p:tag name="KSO_WM_SLIDE_ITEM_CNT" val="3"/>
  <p:tag name="KSO_WM_SLIDE_LAYOUT" val="a_f_d"/>
  <p:tag name="KSO_WM_SLIDE_LAYOUT_CNT" val="1_1_2"/>
  <p:tag name="KSO_WM_SLIDE_TYPE" val="text"/>
  <p:tag name="KSO_WM_BEAUTIFY_FLAG" val="#wm#"/>
  <p:tag name="KSO_WM_SLIDE_POSITION" val="123*150"/>
  <p:tag name="KSO_WM_SLIDE_SIZE" val="715*359"/>
</p:tagLst>
</file>

<file path=ppt/tags/tag2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4*i*0"/>
  <p:tag name="KSO_WM_TEMPLATE_CATEGORY" val="custom"/>
  <p:tag name="KSO_WM_TEMPLATE_INDEX" val="160531"/>
  <p:tag name="KSO_WM_UNIT_INDEX" val="0"/>
</p:tagLst>
</file>

<file path=ppt/tags/tag2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f"/>
  <p:tag name="KSO_WM_UNIT_INDEX" val="1"/>
  <p:tag name="KSO_WM_UNIT_ID" val="custom160531_24*f*1"/>
  <p:tag name="KSO_WM_UNIT_CLEAR" val="1"/>
  <p:tag name="KSO_WM_UNIT_LAYERLEVEL" val="1"/>
  <p:tag name="KSO_WM_UNIT_VALUE" val="76"/>
  <p:tag name="KSO_WM_UNIT_HIGHLIGHT" val="0"/>
  <p:tag name="KSO_WM_UNIT_COMPATIBLE" val="0"/>
  <p:tag name="KSO_WM_UNIT_PRESET_TEXT_INDEX" val="4"/>
  <p:tag name="KSO_WM_UNIT_PRESET_TEXT_LEN" val="114"/>
</p:tagLst>
</file>

<file path=ppt/tags/tag2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4*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31230"/>
  <p:tag name="MH_LIBRARY" val="GRAPHIC"/>
  <p:tag name="MH_TYPE" val="Picture"/>
  <p:tag name="MH_ORDER" val="2"/>
  <p:tag name="KSO_WM_UNIT_TYPE" val="d"/>
  <p:tag name="KSO_WM_UNIT_INDEX" val="2"/>
  <p:tag name="KSO_WM_UNIT_ID" val="custom160531_24*d*2"/>
  <p:tag name="KSO_WM_UNIT_CLEAR" val="0"/>
  <p:tag name="KSO_WM_UNIT_LAYERLEVEL" val="1"/>
  <p:tag name="KSO_WM_UNIT_VALUE" val="873*873"/>
  <p:tag name="KSO_WM_UNIT_HIGHLIGHT" val="0"/>
  <p:tag name="KSO_WM_UNIT_COMPATIBLE" val="0"/>
</p:tagLst>
</file>

<file path=ppt/tags/tag2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31230"/>
  <p:tag name="MH_LIBRARY" val="GRAPHIC"/>
  <p:tag name="MH_TYPE" val="Picture"/>
  <p:tag name="MH_ORDER" val="1"/>
  <p:tag name="KSO_WM_UNIT_TYPE" val="d"/>
  <p:tag name="KSO_WM_UNIT_INDEX" val="1"/>
  <p:tag name="KSO_WM_UNIT_ID" val="custom160531_24*d*1"/>
  <p:tag name="KSO_WM_UNIT_CLEAR" val="0"/>
  <p:tag name="KSO_WM_UNIT_LAYERLEVEL" val="1"/>
  <p:tag name="KSO_WM_UNIT_VALUE" val="793*792"/>
  <p:tag name="KSO_WM_UNIT_HIGHLIGHT" val="0"/>
  <p:tag name="KSO_WM_UNIT_COMPATIBLE" val="0"/>
</p:tagLst>
</file>

<file path=ppt/tags/tag2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25"/>
  <p:tag name="KSO_WM_SLIDE_INDEX" val="25"/>
  <p:tag name="KSO_WM_SLIDE_ITEM_CNT" val="1"/>
  <p:tag name="KSO_WM_SLIDE_LAYOUT" val="a_m"/>
  <p:tag name="KSO_WM_SLIDE_LAYOUT_CNT" val="1_1"/>
  <p:tag name="KSO_WM_SLIDE_TYPE" val="text"/>
  <p:tag name="KSO_WM_BEAUTIFY_FLAG" val="#wm#"/>
  <p:tag name="KSO_WM_SLIDE_POSITION" val="376*190"/>
  <p:tag name="KSO_WM_SLIDE_SIZE" val="208*200"/>
  <p:tag name="KSO_WM_DIAGRAM_GROUP_CODE" val="m1-1"/>
</p:tagLst>
</file>

<file path=ppt/tags/tag3.xml><?xml version="1.0" encoding="utf-8"?>
<p:tagLst xmlns:a="http://schemas.openxmlformats.org/drawingml/2006/main" xmlns:r="http://schemas.openxmlformats.org/officeDocument/2006/relationships" xmlns:p="http://schemas.openxmlformats.org/presentationml/2006/main">
  <p:tag name="MH" val="20151026154500"/>
  <p:tag name="MH_LIBRARY" val="GRAPHIC"/>
  <p:tag name="MH_ORDER" val="Oval 2"/>
  <p:tag name="KSO_WM_TAG_VERSION" val="1.0"/>
  <p:tag name="KSO_WM_BEAUTIFY_FLAG" val="#wm#"/>
  <p:tag name="KSO_WM_UNIT_TYPE" val="i"/>
  <p:tag name="KSO_WM_UNIT_ID" val="283*i*1"/>
  <p:tag name="KSO_WM_TEMPLATE_CATEGORY" val="custom"/>
  <p:tag name="KSO_WM_TEMPLATE_INDEX" val="916021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1_1"/>
  <p:tag name="KSO_WM_UNIT_ID" val="custom160531_6*l_h_f*1_1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3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5*i*0"/>
  <p:tag name="KSO_WM_TEMPLATE_CATEGORY" val="custom"/>
  <p:tag name="KSO_WM_TEMPLATE_INDEX" val="160531"/>
  <p:tag name="KSO_WM_UNIT_INDEX" val="0"/>
</p:tagLst>
</file>

<file path=ppt/tags/tag3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5*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1"/>
  <p:tag name="KSO_WM_UNIT_ID" val="custom160531_25*m_i*1_1"/>
  <p:tag name="KSO_WM_UNIT_CLEAR" val="1"/>
  <p:tag name="KSO_WM_UNIT_LAYERLEVEL" val="1_1"/>
  <p:tag name="KSO_WM_DIAGRAM_GROUP_CODE" val="m1-1"/>
</p:tagLst>
</file>

<file path=ppt/tags/tag3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1_1"/>
  <p:tag name="KSO_WM_UNIT_ID" val="custom160531_25*m_h_a*1_1_1"/>
  <p:tag name="KSO_WM_UNIT_CLEAR" val="1"/>
  <p:tag name="KSO_WM_UNIT_LAYERLEVEL" val="1_1_1"/>
  <p:tag name="KSO_WM_UNIT_VALUE" val="12"/>
  <p:tag name="KSO_WM_UNIT_HIGHLIGHT" val="0"/>
  <p:tag name="KSO_WM_UNIT_COMPATIBLE" val="0"/>
  <p:tag name="KSO_WM_DIAGRAM_GROUP_CODE" val="m1-1"/>
  <p:tag name="KSO_WM_UNIT_PRESET_TEXT" val="2008.12"/>
</p:tagLst>
</file>

<file path=ppt/tags/tag3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1_1"/>
  <p:tag name="KSO_WM_UNIT_ID" val="custom160531_25*m_h_f*1_1_1"/>
  <p:tag name="KSO_WM_UNIT_CLEAR" val="1"/>
  <p:tag name="KSO_WM_UNIT_LAYERLEVEL" val="1_1_1"/>
  <p:tag name="KSO_WM_UNIT_VALUE" val="18"/>
  <p:tag name="KSO_WM_UNIT_HIGHLIGHT" val="0"/>
  <p:tag name="KSO_WM_UNIT_COMPATIBLE" val="0"/>
  <p:tag name="KSO_WM_DIAGRAM_GROUP_CODE" val="m1-1"/>
  <p:tag name="KSO_WM_UNIT_PRESET_TEXT" val="Bangkok, Thailand"/>
</p:tagLst>
</file>

<file path=ppt/tags/tag3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26"/>
  <p:tag name="KSO_WM_SLIDE_INDEX" val="26"/>
  <p:tag name="KSO_WM_SLIDE_ITEM_CNT" val="2"/>
  <p:tag name="KSO_WM_SLIDE_LAYOUT" val="a_m"/>
  <p:tag name="KSO_WM_SLIDE_LAYOUT_CNT" val="1_1"/>
  <p:tag name="KSO_WM_SLIDE_TYPE" val="text"/>
  <p:tag name="KSO_WM_BEAUTIFY_FLAG" val="#wm#"/>
  <p:tag name="KSO_WM_SLIDE_POSITION" val="325*152"/>
  <p:tag name="KSO_WM_SLIDE_SIZE" val="309*297"/>
  <p:tag name="KSO_WM_DIAGRAM_GROUP_CODE" val="m1-1"/>
</p:tagLst>
</file>

<file path=ppt/tags/tag3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1"/>
  <p:tag name="KSO_WM_UNIT_ID" val="custom160531_26*m_i*1_1"/>
  <p:tag name="KSO_WM_UNIT_CLEAR" val="1"/>
  <p:tag name="KSO_WM_UNIT_LAYERLEVEL" val="1_1"/>
  <p:tag name="KSO_WM_DIAGRAM_GROUP_CODE" val="m1-1"/>
</p:tagLst>
</file>

<file path=ppt/tags/tag3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6*i*1"/>
  <p:tag name="KSO_WM_TEMPLATE_CATEGORY" val="custom"/>
  <p:tag name="KSO_WM_TEMPLATE_INDEX" val="160531"/>
  <p:tag name="KSO_WM_UNIT_INDEX" val="1"/>
</p:tagLst>
</file>

<file path=ppt/tags/tag3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6*i*8"/>
  <p:tag name="KSO_WM_TEMPLATE_CATEGORY" val="custom"/>
  <p:tag name="KSO_WM_TEMPLATE_INDEX" val="160531"/>
  <p:tag name="KSO_WM_UNIT_INDEX" val="8"/>
</p:tagLst>
</file>

<file path=ppt/tags/tag3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6*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3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3"/>
  <p:tag name="KSO_WM_UNIT_ID" val="custom160531_26*m_i*1_3"/>
  <p:tag name="KSO_WM_UNIT_CLEAR" val="1"/>
  <p:tag name="KSO_WM_UNIT_LAYERLEVEL" val="1_1"/>
  <p:tag name="KSO_WM_DIAGRAM_GROUP_CODE" val="m1-1"/>
</p:tagLst>
</file>

<file path=ppt/tags/tag3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2_1"/>
  <p:tag name="KSO_WM_UNIT_ID" val="custom160531_26*m_h_a*1_2_1"/>
  <p:tag name="KSO_WM_UNIT_CLEAR" val="1"/>
  <p:tag name="KSO_WM_UNIT_LAYERLEVEL" val="1_1_1"/>
  <p:tag name="KSO_WM_UNIT_VALUE" val="10"/>
  <p:tag name="KSO_WM_UNIT_HIGHLIGHT" val="0"/>
  <p:tag name="KSO_WM_UNIT_COMPATIBLE" val="0"/>
  <p:tag name="KSO_WM_DIAGRAM_GROUP_CODE" val="m1-1"/>
  <p:tag name="KSO_WM_UNIT_PRESET_TEXT" val="2009.08"/>
</p:tagLst>
</file>

<file path=ppt/tags/tag3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2_1"/>
  <p:tag name="KSO_WM_UNIT_ID" val="custom160531_26*m_h_f*1_2_1"/>
  <p:tag name="KSO_WM_UNIT_CLEAR" val="1"/>
  <p:tag name="KSO_WM_UNIT_LAYERLEVEL" val="1_1_1"/>
  <p:tag name="KSO_WM_UNIT_VALUE" val="18"/>
  <p:tag name="KSO_WM_UNIT_HIGHLIGHT" val="0"/>
  <p:tag name="KSO_WM_UNIT_COMPATIBLE" val="0"/>
  <p:tag name="KSO_WM_DIAGRAM_GROUP_CODE" val="m1-1"/>
  <p:tag name="KSO_WM_UNIT_PRESET_TEXT" val="Paris, France"/>
</p:tagLst>
</file>

<file path=ppt/tags/tag3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2"/>
  <p:tag name="KSO_WM_UNIT_ID" val="custom160531_26*m_i*1_2"/>
  <p:tag name="KSO_WM_UNIT_CLEAR" val="1"/>
  <p:tag name="KSO_WM_UNIT_LAYERLEVEL" val="1_1"/>
  <p:tag name="KSO_WM_DIAGRAM_GROUP_CODE" val="m1-1"/>
</p:tagLst>
</file>

<file path=ppt/tags/tag3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1_1"/>
  <p:tag name="KSO_WM_UNIT_ID" val="custom160531_26*m_h_a*1_1_1"/>
  <p:tag name="KSO_WM_UNIT_CLEAR" val="1"/>
  <p:tag name="KSO_WM_UNIT_LAYERLEVEL" val="1_1_1"/>
  <p:tag name="KSO_WM_UNIT_VALUE" val="10"/>
  <p:tag name="KSO_WM_UNIT_HIGHLIGHT" val="0"/>
  <p:tag name="KSO_WM_UNIT_COMPATIBLE" val="0"/>
  <p:tag name="KSO_WM_DIAGRAM_GROUP_CODE" val="m1-1"/>
  <p:tag name="KSO_WM_UNIT_PRESET_TEXT" val="2008.12"/>
</p:tagLst>
</file>

<file path=ppt/tags/tag3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1_1"/>
  <p:tag name="KSO_WM_UNIT_ID" val="custom160531_26*m_h_f*1_1_1"/>
  <p:tag name="KSO_WM_UNIT_CLEAR" val="1"/>
  <p:tag name="KSO_WM_UNIT_LAYERLEVEL" val="1_1_1"/>
  <p:tag name="KSO_WM_UNIT_VALUE" val="18"/>
  <p:tag name="KSO_WM_UNIT_HIGHLIGHT" val="0"/>
  <p:tag name="KSO_WM_UNIT_COMPATIBLE" val="0"/>
  <p:tag name="KSO_WM_DIAGRAM_GROUP_CODE" val="m1-1"/>
  <p:tag name="KSO_WM_UNIT_PRESET_TEXT" val="Bangkok, Thailand"/>
</p:tagLst>
</file>

<file path=ppt/tags/tag3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27"/>
  <p:tag name="KSO_WM_SLIDE_INDEX" val="27"/>
  <p:tag name="KSO_WM_SLIDE_ITEM_CNT" val="3"/>
  <p:tag name="KSO_WM_SLIDE_LAYOUT" val="a_m"/>
  <p:tag name="KSO_WM_SLIDE_LAYOUT_CNT" val="1_1"/>
  <p:tag name="KSO_WM_SLIDE_TYPE" val="text"/>
  <p:tag name="KSO_WM_BEAUTIFY_FLAG" val="#wm#"/>
  <p:tag name="KSO_WM_SLIDE_POSITION" val="263*164"/>
  <p:tag name="KSO_WM_SLIDE_SIZE" val="431*292"/>
  <p:tag name="KSO_WM_DIAGRAM_GROUP_CODE" val="m1-1"/>
</p:tagLst>
</file>

<file path=ppt/tags/tag3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7*i*0"/>
  <p:tag name="KSO_WM_TEMPLATE_CATEGORY" val="custom"/>
  <p:tag name="KSO_WM_TEMPLATE_INDEX" val="160531"/>
  <p:tag name="KSO_WM_UNIT_INDEX" val="0"/>
</p:tagLst>
</file>

<file path=ppt/tags/tag3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7*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1"/>
  <p:tag name="KSO_WM_UNIT_ID" val="custom160531_27*m_i*1_1"/>
  <p:tag name="KSO_WM_UNIT_CLEAR" val="1"/>
  <p:tag name="KSO_WM_UNIT_LAYERLEVEL" val="1_1"/>
  <p:tag name="KSO_WM_DIAGRAM_GROUP_CODE" val="m1-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7*a*1"/>
  <p:tag name="KSO_WM_UNIT_CLEAR" val="1"/>
  <p:tag name="KSO_WM_UNIT_LAYERLEVEL" val="1"/>
  <p:tag name="KSO_WM_UNIT_ISCONTENTSTITLE" val="1"/>
  <p:tag name="KSO_WM_UNIT_VALUE" val="7"/>
  <p:tag name="KSO_WM_UNIT_HIGHLIGHT" val="0"/>
  <p:tag name="KSO_WM_UNIT_COMPATIBLE" val="0"/>
  <p:tag name="KSO_WM_UNIT_PRESET_TEXT" val="CONTENT"/>
</p:tagLst>
</file>

<file path=ppt/tags/tag3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9160211_27*i*1"/>
  <p:tag name="KSO_WM_TEMPLATE_CATEGORY" val="custom"/>
  <p:tag name="KSO_WM_TEMPLATE_INDEX" val="9160211"/>
  <p:tag name="KSO_WM_UNIT_INDEX" val="1"/>
</p:tagLst>
</file>

<file path=ppt/tags/tag3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9160211_27*i*8"/>
  <p:tag name="KSO_WM_TEMPLATE_CATEGORY" val="custom"/>
  <p:tag name="KSO_WM_TEMPLATE_INDEX" val="9160211"/>
  <p:tag name="KSO_WM_UNIT_INDEX" val="8"/>
</p:tagLst>
</file>

<file path=ppt/tags/tag3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9160211_27*i*15"/>
  <p:tag name="KSO_WM_TEMPLATE_CATEGORY" val="custom"/>
  <p:tag name="KSO_WM_TEMPLATE_INDEX" val="9160211"/>
  <p:tag name="KSO_WM_UNIT_INDEX" val="15"/>
</p:tagLst>
</file>

<file path=ppt/tags/tag3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4"/>
  <p:tag name="KSO_WM_UNIT_ID" val="custom160531_27*m_i*1_4"/>
  <p:tag name="KSO_WM_UNIT_CLEAR" val="1"/>
  <p:tag name="KSO_WM_UNIT_LAYERLEVEL" val="1_1"/>
  <p:tag name="KSO_WM_DIAGRAM_GROUP_CODE" val="m1-1"/>
</p:tagLst>
</file>

<file path=ppt/tags/tag3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3_1"/>
  <p:tag name="KSO_WM_UNIT_ID" val="custom160531_27*m_h_a*1_3_1"/>
  <p:tag name="KSO_WM_UNIT_CLEAR" val="1"/>
  <p:tag name="KSO_WM_UNIT_LAYERLEVEL" val="1_1_1"/>
  <p:tag name="KSO_WM_UNIT_VALUE" val="8"/>
  <p:tag name="KSO_WM_UNIT_HIGHLIGHT" val="0"/>
  <p:tag name="KSO_WM_UNIT_COMPATIBLE" val="0"/>
  <p:tag name="KSO_WM_DIAGRAM_GROUP_CODE" val="m1-1"/>
  <p:tag name="KSO_WM_UNIT_PRESET_TEXT" val="2010.11"/>
</p:tagLst>
</file>

<file path=ppt/tags/tag3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3_1"/>
  <p:tag name="KSO_WM_UNIT_ID" val="custom160531_27*m_h_f*1_3_1"/>
  <p:tag name="KSO_WM_UNIT_CLEAR" val="1"/>
  <p:tag name="KSO_WM_UNIT_LAYERLEVEL" val="1_1_1"/>
  <p:tag name="KSO_WM_UNIT_VALUE" val="16"/>
  <p:tag name="KSO_WM_UNIT_HIGHLIGHT" val="0"/>
  <p:tag name="KSO_WM_UNIT_COMPATIBLE" val="0"/>
  <p:tag name="KSO_WM_DIAGRAM_GROUP_CODE" val="m1-1"/>
  <p:tag name="KSO_WM_UNIT_PRESET_TEXT" val="Busan, South Korea"/>
</p:tagLst>
</file>

<file path=ppt/tags/tag3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3"/>
  <p:tag name="KSO_WM_UNIT_ID" val="custom160531_27*m_i*1_3"/>
  <p:tag name="KSO_WM_UNIT_CLEAR" val="1"/>
  <p:tag name="KSO_WM_UNIT_LAYERLEVEL" val="1_1"/>
  <p:tag name="KSO_WM_DIAGRAM_GROUP_CODE" val="m1-1"/>
</p:tagLst>
</file>

<file path=ppt/tags/tag3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2_1"/>
  <p:tag name="KSO_WM_UNIT_ID" val="custom160531_27*m_h_a*1_2_1"/>
  <p:tag name="KSO_WM_UNIT_CLEAR" val="1"/>
  <p:tag name="KSO_WM_UNIT_LAYERLEVEL" val="1_1_1"/>
  <p:tag name="KSO_WM_UNIT_VALUE" val="8"/>
  <p:tag name="KSO_WM_UNIT_HIGHLIGHT" val="0"/>
  <p:tag name="KSO_WM_UNIT_COMPATIBLE" val="0"/>
  <p:tag name="KSO_WM_DIAGRAM_GROUP_CODE" val="m1-1"/>
  <p:tag name="KSO_WM_UNIT_PRESET_TEXT" val="2009.08"/>
</p:tagLst>
</file>

<file path=ppt/tags/tag3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2_1"/>
  <p:tag name="KSO_WM_UNIT_ID" val="custom160531_27*m_h_f*1_2_1"/>
  <p:tag name="KSO_WM_UNIT_CLEAR" val="1"/>
  <p:tag name="KSO_WM_UNIT_LAYERLEVEL" val="1_1_1"/>
  <p:tag name="KSO_WM_UNIT_VALUE" val="16"/>
  <p:tag name="KSO_WM_UNIT_HIGHLIGHT" val="0"/>
  <p:tag name="KSO_WM_UNIT_COMPATIBLE" val="0"/>
  <p:tag name="KSO_WM_DIAGRAM_GROUP_CODE" val="m1-1"/>
  <p:tag name="KSO_WM_UNIT_PRESET_TEXT" val="Paris, France"/>
</p:tagLst>
</file>

<file path=ppt/tags/tag3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2"/>
  <p:tag name="KSO_WM_UNIT_ID" val="custom160531_27*m_i*1_2"/>
  <p:tag name="KSO_WM_UNIT_CLEAR" val="1"/>
  <p:tag name="KSO_WM_UNIT_LAYERLEVEL" val="1_1"/>
  <p:tag name="KSO_WM_DIAGRAM_GROUP_CODE" val="m1-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7*i*1"/>
  <p:tag name="KSO_WM_TEMPLATE_CATEGORY" val="custom"/>
  <p:tag name="KSO_WM_TEMPLATE_INDEX" val="160531"/>
  <p:tag name="KSO_WM_UNIT_INDEX" val="1"/>
</p:tagLst>
</file>

<file path=ppt/tags/tag3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1_1"/>
  <p:tag name="KSO_WM_UNIT_ID" val="custom160531_27*m_h_a*1_1_1"/>
  <p:tag name="KSO_WM_UNIT_CLEAR" val="1"/>
  <p:tag name="KSO_WM_UNIT_LAYERLEVEL" val="1_1_1"/>
  <p:tag name="KSO_WM_UNIT_VALUE" val="8"/>
  <p:tag name="KSO_WM_UNIT_HIGHLIGHT" val="0"/>
  <p:tag name="KSO_WM_UNIT_COMPATIBLE" val="0"/>
  <p:tag name="KSO_WM_DIAGRAM_GROUP_CODE" val="m1-1"/>
  <p:tag name="KSO_WM_UNIT_PRESET_TEXT" val="2008.12"/>
</p:tagLst>
</file>

<file path=ppt/tags/tag3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1_1"/>
  <p:tag name="KSO_WM_UNIT_ID" val="custom160531_27*m_h_f*1_1_1"/>
  <p:tag name="KSO_WM_UNIT_CLEAR" val="1"/>
  <p:tag name="KSO_WM_UNIT_LAYERLEVEL" val="1_1_1"/>
  <p:tag name="KSO_WM_UNIT_VALUE" val="16"/>
  <p:tag name="KSO_WM_UNIT_HIGHLIGHT" val="0"/>
  <p:tag name="KSO_WM_UNIT_COMPATIBLE" val="0"/>
  <p:tag name="KSO_WM_DIAGRAM_GROUP_CODE" val="m1-1"/>
  <p:tag name="KSO_WM_UNIT_PRESET_TEXT" val="Bangkok, Thailand"/>
</p:tagLst>
</file>

<file path=ppt/tags/tag3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28"/>
  <p:tag name="KSO_WM_SLIDE_INDEX" val="28"/>
  <p:tag name="KSO_WM_SLIDE_ITEM_CNT" val="4"/>
  <p:tag name="KSO_WM_SLIDE_LAYOUT" val="a_m"/>
  <p:tag name="KSO_WM_SLIDE_LAYOUT_CNT" val="1_1"/>
  <p:tag name="KSO_WM_SLIDE_TYPE" val="text"/>
  <p:tag name="KSO_WM_BEAUTIFY_FLAG" val="#wm#"/>
  <p:tag name="KSO_WM_SLIDE_POSITION" val="178*120"/>
  <p:tag name="KSO_WM_SLIDE_SIZE" val="613*409"/>
  <p:tag name="KSO_WM_DIAGRAM_GROUP_CODE" val="m1-1"/>
</p:tagLst>
</file>

<file path=ppt/tags/tag3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1"/>
  <p:tag name="KSO_WM_UNIT_ID" val="custom160531_28*m_i*1_1"/>
  <p:tag name="KSO_WM_UNIT_CLEAR" val="1"/>
  <p:tag name="KSO_WM_UNIT_LAYERLEVEL" val="1_1"/>
  <p:tag name="KSO_WM_DIAGRAM_GROUP_CODE" val="m1-1"/>
</p:tagLst>
</file>

<file path=ppt/tags/tag3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8*i*1"/>
  <p:tag name="KSO_WM_TEMPLATE_CATEGORY" val="custom"/>
  <p:tag name="KSO_WM_TEMPLATE_INDEX" val="160531"/>
  <p:tag name="KSO_WM_UNIT_INDEX" val="1"/>
</p:tagLst>
</file>

<file path=ppt/tags/tag3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8*i*8"/>
  <p:tag name="KSO_WM_TEMPLATE_CATEGORY" val="custom"/>
  <p:tag name="KSO_WM_TEMPLATE_INDEX" val="160531"/>
  <p:tag name="KSO_WM_UNIT_INDEX" val="8"/>
</p:tagLst>
</file>

<file path=ppt/tags/tag3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8*i*15"/>
  <p:tag name="KSO_WM_TEMPLATE_CATEGORY" val="custom"/>
  <p:tag name="KSO_WM_TEMPLATE_INDEX" val="160531"/>
  <p:tag name="KSO_WM_UNIT_INDEX" val="15"/>
</p:tagLst>
</file>

<file path=ppt/tags/tag3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8*i*22"/>
  <p:tag name="KSO_WM_TEMPLATE_CATEGORY" val="custom"/>
  <p:tag name="KSO_WM_TEMPLATE_INDEX" val="160531"/>
  <p:tag name="KSO_WM_UNIT_INDEX" val="22"/>
</p:tagLst>
</file>

<file path=ppt/tags/tag3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8*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5"/>
  <p:tag name="KSO_WM_UNIT_ID" val="custom160531_28*m_i*1_5"/>
  <p:tag name="KSO_WM_UNIT_CLEAR" val="1"/>
  <p:tag name="KSO_WM_UNIT_LAYERLEVEL" val="1_1"/>
  <p:tag name="KSO_WM_DIAGRAM_GROUP_CODE" val="m1-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7*i*2"/>
  <p:tag name="KSO_WM_TEMPLATE_CATEGORY" val="custom"/>
  <p:tag name="KSO_WM_TEMPLATE_INDEX" val="160531"/>
  <p:tag name="KSO_WM_UNIT_INDEX" val="2"/>
</p:tagLst>
</file>

<file path=ppt/tags/tag3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4_1"/>
  <p:tag name="KSO_WM_UNIT_ID" val="custom160531_28*m_h_a*1_4_1"/>
  <p:tag name="KSO_WM_UNIT_CLEAR" val="1"/>
  <p:tag name="KSO_WM_UNIT_LAYERLEVEL" val="1_1_1"/>
  <p:tag name="KSO_WM_UNIT_VALUE" val="10"/>
  <p:tag name="KSO_WM_UNIT_HIGHLIGHT" val="0"/>
  <p:tag name="KSO_WM_UNIT_COMPATIBLE" val="0"/>
  <p:tag name="KSO_WM_DIAGRAM_GROUP_CODE" val="m1-1"/>
  <p:tag name="KSO_WM_UNIT_PRESET_TEXT" val="2011.05"/>
</p:tagLst>
</file>

<file path=ppt/tags/tag3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4_1"/>
  <p:tag name="KSO_WM_UNIT_ID" val="custom160531_28*m_h_f*1_4_1"/>
  <p:tag name="KSO_WM_UNIT_CLEAR" val="1"/>
  <p:tag name="KSO_WM_UNIT_LAYERLEVEL" val="1_1_1"/>
  <p:tag name="KSO_WM_UNIT_VALUE" val="18"/>
  <p:tag name="KSO_WM_UNIT_HIGHLIGHT" val="0"/>
  <p:tag name="KSO_WM_UNIT_COMPATIBLE" val="0"/>
  <p:tag name="KSO_WM_DIAGRAM_GROUP_CODE" val="m1-1"/>
  <p:tag name="KSO_WM_UNIT_PRESET_TEXT" val="Vancouver, Canada"/>
</p:tagLst>
</file>

<file path=ppt/tags/tag3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4"/>
  <p:tag name="KSO_WM_UNIT_ID" val="custom160531_28*m_i*1_4"/>
  <p:tag name="KSO_WM_UNIT_CLEAR" val="1"/>
  <p:tag name="KSO_WM_UNIT_LAYERLEVEL" val="1_1"/>
  <p:tag name="KSO_WM_DIAGRAM_GROUP_CODE" val="m1-1"/>
</p:tagLst>
</file>

<file path=ppt/tags/tag3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3_1"/>
  <p:tag name="KSO_WM_UNIT_ID" val="custom160531_28*m_h_a*1_3_1"/>
  <p:tag name="KSO_WM_UNIT_CLEAR" val="1"/>
  <p:tag name="KSO_WM_UNIT_LAYERLEVEL" val="1_1_1"/>
  <p:tag name="KSO_WM_UNIT_VALUE" val="10"/>
  <p:tag name="KSO_WM_UNIT_HIGHLIGHT" val="0"/>
  <p:tag name="KSO_WM_UNIT_COMPATIBLE" val="0"/>
  <p:tag name="KSO_WM_DIAGRAM_GROUP_CODE" val="m1-1"/>
  <p:tag name="KSO_WM_UNIT_PRESET_TEXT" val="2010.11"/>
</p:tagLst>
</file>

<file path=ppt/tags/tag3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3_1"/>
  <p:tag name="KSO_WM_UNIT_ID" val="custom160531_28*m_h_f*1_3_1"/>
  <p:tag name="KSO_WM_UNIT_CLEAR" val="1"/>
  <p:tag name="KSO_WM_UNIT_LAYERLEVEL" val="1_1_1"/>
  <p:tag name="KSO_WM_UNIT_VALUE" val="18"/>
  <p:tag name="KSO_WM_UNIT_HIGHLIGHT" val="0"/>
  <p:tag name="KSO_WM_UNIT_COMPATIBLE" val="0"/>
  <p:tag name="KSO_WM_DIAGRAM_GROUP_CODE" val="m1-1"/>
  <p:tag name="KSO_WM_UNIT_PRESET_TEXT" val="Busan, South Korea"/>
</p:tagLst>
</file>

<file path=ppt/tags/tag3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3"/>
  <p:tag name="KSO_WM_UNIT_ID" val="custom160531_28*m_i*1_3"/>
  <p:tag name="KSO_WM_UNIT_CLEAR" val="1"/>
  <p:tag name="KSO_WM_UNIT_LAYERLEVEL" val="1_1"/>
  <p:tag name="KSO_WM_DIAGRAM_GROUP_CODE" val="m1-1"/>
</p:tagLst>
</file>

<file path=ppt/tags/tag3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2_1"/>
  <p:tag name="KSO_WM_UNIT_ID" val="custom160531_28*m_h_a*1_2_1"/>
  <p:tag name="KSO_WM_UNIT_CLEAR" val="1"/>
  <p:tag name="KSO_WM_UNIT_LAYERLEVEL" val="1_1_1"/>
  <p:tag name="KSO_WM_UNIT_VALUE" val="10"/>
  <p:tag name="KSO_WM_UNIT_HIGHLIGHT" val="0"/>
  <p:tag name="KSO_WM_UNIT_COMPATIBLE" val="0"/>
  <p:tag name="KSO_WM_DIAGRAM_GROUP_CODE" val="m1-1"/>
  <p:tag name="KSO_WM_UNIT_PRESET_TEXT" val="2009.08"/>
</p:tagLst>
</file>

<file path=ppt/tags/tag3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2_1"/>
  <p:tag name="KSO_WM_UNIT_ID" val="custom160531_28*m_h_f*1_2_1"/>
  <p:tag name="KSO_WM_UNIT_CLEAR" val="1"/>
  <p:tag name="KSO_WM_UNIT_LAYERLEVEL" val="1_1_1"/>
  <p:tag name="KSO_WM_UNIT_VALUE" val="18"/>
  <p:tag name="KSO_WM_UNIT_HIGHLIGHT" val="0"/>
  <p:tag name="KSO_WM_UNIT_COMPATIBLE" val="0"/>
  <p:tag name="KSO_WM_DIAGRAM_GROUP_CODE" val="m1-1"/>
  <p:tag name="KSO_WM_UNIT_PRESET_TEXT" val="Paris, France"/>
</p:tagLst>
</file>

<file path=ppt/tags/tag3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2"/>
  <p:tag name="KSO_WM_UNIT_ID" val="custom160531_28*m_i*1_2"/>
  <p:tag name="KSO_WM_UNIT_CLEAR" val="1"/>
  <p:tag name="KSO_WM_UNIT_LAYERLEVEL" val="1_1"/>
  <p:tag name="KSO_WM_DIAGRAM_GROUP_CODE" val="m1-1"/>
</p:tagLst>
</file>

<file path=ppt/tags/tag3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1_1"/>
  <p:tag name="KSO_WM_UNIT_ID" val="custom160531_28*m_h_a*1_1_1"/>
  <p:tag name="KSO_WM_UNIT_CLEAR" val="1"/>
  <p:tag name="KSO_WM_UNIT_LAYERLEVEL" val="1_1_1"/>
  <p:tag name="KSO_WM_UNIT_VALUE" val="10"/>
  <p:tag name="KSO_WM_UNIT_HIGHLIGHT" val="0"/>
  <p:tag name="KSO_WM_UNIT_COMPATIBLE" val="0"/>
  <p:tag name="KSO_WM_DIAGRAM_GROUP_CODE" val="m1-1"/>
  <p:tag name="KSO_WM_UNIT_PRESET_TEXT" val="2008.12"/>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7*i*3"/>
  <p:tag name="KSO_WM_TEMPLATE_CATEGORY" val="custom"/>
  <p:tag name="KSO_WM_TEMPLATE_INDEX" val="160531"/>
  <p:tag name="KSO_WM_UNIT_INDEX" val="3"/>
</p:tagLst>
</file>

<file path=ppt/tags/tag3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1_1"/>
  <p:tag name="KSO_WM_UNIT_ID" val="custom160531_28*m_h_f*1_1_1"/>
  <p:tag name="KSO_WM_UNIT_CLEAR" val="1"/>
  <p:tag name="KSO_WM_UNIT_LAYERLEVEL" val="1_1_1"/>
  <p:tag name="KSO_WM_UNIT_VALUE" val="18"/>
  <p:tag name="KSO_WM_UNIT_HIGHLIGHT" val="0"/>
  <p:tag name="KSO_WM_UNIT_COMPATIBLE" val="0"/>
  <p:tag name="KSO_WM_DIAGRAM_GROUP_CODE" val="m1-1"/>
  <p:tag name="KSO_WM_UNIT_PRESET_TEXT" val="Bangkok, Thailand"/>
</p:tagLst>
</file>

<file path=ppt/tags/tag3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29"/>
  <p:tag name="KSO_WM_SLIDE_INDEX" val="29"/>
  <p:tag name="KSO_WM_SLIDE_ITEM_CNT" val="5"/>
  <p:tag name="KSO_WM_SLIDE_LAYOUT" val="a_m"/>
  <p:tag name="KSO_WM_SLIDE_LAYOUT_CNT" val="1_1"/>
  <p:tag name="KSO_WM_SLIDE_TYPE" val="text"/>
  <p:tag name="KSO_WM_BEAUTIFY_FLAG" val="#wm#"/>
  <p:tag name="KSO_WM_SLIDE_POSITION" val="145*42"/>
  <p:tag name="KSO_WM_SLIDE_SIZE" val="669*515"/>
  <p:tag name="KSO_WM_DIAGRAM_GROUP_CODE" val="m1-1"/>
</p:tagLst>
</file>

<file path=ppt/tags/tag3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1"/>
  <p:tag name="KSO_WM_UNIT_ID" val="custom160531_29*m_i*1_1"/>
  <p:tag name="KSO_WM_UNIT_CLEAR" val="1"/>
  <p:tag name="KSO_WM_UNIT_LAYERLEVEL" val="1_1"/>
  <p:tag name="KSO_WM_DIAGRAM_GROUP_CODE" val="m1-1"/>
</p:tagLst>
</file>

<file path=ppt/tags/tag3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9*i*1"/>
  <p:tag name="KSO_WM_TEMPLATE_CATEGORY" val="custom"/>
  <p:tag name="KSO_WM_TEMPLATE_INDEX" val="160531"/>
  <p:tag name="KSO_WM_UNIT_INDEX" val="1"/>
</p:tagLst>
</file>

<file path=ppt/tags/tag3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9*i*8"/>
  <p:tag name="KSO_WM_TEMPLATE_CATEGORY" val="custom"/>
  <p:tag name="KSO_WM_TEMPLATE_INDEX" val="160531"/>
  <p:tag name="KSO_WM_UNIT_INDEX" val="8"/>
</p:tagLst>
</file>

<file path=ppt/tags/tag3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9*i*15"/>
  <p:tag name="KSO_WM_TEMPLATE_CATEGORY" val="custom"/>
  <p:tag name="KSO_WM_TEMPLATE_INDEX" val="160531"/>
  <p:tag name="KSO_WM_UNIT_INDEX" val="15"/>
</p:tagLst>
</file>

<file path=ppt/tags/tag3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9*i*22"/>
  <p:tag name="KSO_WM_TEMPLATE_CATEGORY" val="custom"/>
  <p:tag name="KSO_WM_TEMPLATE_INDEX" val="160531"/>
  <p:tag name="KSO_WM_UNIT_INDEX" val="22"/>
</p:tagLst>
</file>

<file path=ppt/tags/tag3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29*i*29"/>
  <p:tag name="KSO_WM_TEMPLATE_CATEGORY" val="custom"/>
  <p:tag name="KSO_WM_TEMPLATE_INDEX" val="160531"/>
  <p:tag name="KSO_WM_UNIT_INDEX" val="29"/>
</p:tagLst>
</file>

<file path=ppt/tags/tag3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9*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6"/>
  <p:tag name="KSO_WM_UNIT_ID" val="custom160531_29*m_i*1_6"/>
  <p:tag name="KSO_WM_UNIT_CLEAR" val="1"/>
  <p:tag name="KSO_WM_UNIT_LAYERLEVEL" val="1_1"/>
  <p:tag name="KSO_WM_DIAGRAM_GROUP_CODE" val="m1-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7*i*10"/>
  <p:tag name="KSO_WM_TEMPLATE_CATEGORY" val="custom"/>
  <p:tag name="KSO_WM_TEMPLATE_INDEX" val="160531"/>
  <p:tag name="KSO_WM_UNIT_INDEX" val="10"/>
</p:tagLst>
</file>

<file path=ppt/tags/tag3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5_1"/>
  <p:tag name="KSO_WM_UNIT_ID" val="custom160531_29*m_h_a*1_5_1"/>
  <p:tag name="KSO_WM_UNIT_CLEAR" val="1"/>
  <p:tag name="KSO_WM_UNIT_LAYERLEVEL" val="1_1_1"/>
  <p:tag name="KSO_WM_UNIT_VALUE" val="10"/>
  <p:tag name="KSO_WM_UNIT_HIGHLIGHT" val="0"/>
  <p:tag name="KSO_WM_UNIT_COMPATIBLE" val="0"/>
  <p:tag name="KSO_WM_DIAGRAM_GROUP_CODE" val="m1-1"/>
  <p:tag name="KSO_WM_UNIT_PRESET_TEXT" val="2012.03"/>
</p:tagLst>
</file>

<file path=ppt/tags/tag3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5_1"/>
  <p:tag name="KSO_WM_UNIT_ID" val="custom160531_29*m_h_f*1_5_1"/>
  <p:tag name="KSO_WM_UNIT_CLEAR" val="1"/>
  <p:tag name="KSO_WM_UNIT_LAYERLEVEL" val="1_1_1"/>
  <p:tag name="KSO_WM_UNIT_VALUE" val="14"/>
  <p:tag name="KSO_WM_UNIT_HIGHLIGHT" val="0"/>
  <p:tag name="KSO_WM_UNIT_COMPATIBLE" val="0"/>
  <p:tag name="KSO_WM_DIAGRAM_GROUP_CODE" val="m1-1"/>
  <p:tag name="KSO_WM_UNIT_PRESET_TEXT" val="Sydney, Australia"/>
</p:tagLst>
</file>

<file path=ppt/tags/tag3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5"/>
  <p:tag name="KSO_WM_UNIT_ID" val="custom160531_29*m_i*1_5"/>
  <p:tag name="KSO_WM_UNIT_CLEAR" val="1"/>
  <p:tag name="KSO_WM_UNIT_LAYERLEVEL" val="1_1"/>
  <p:tag name="KSO_WM_DIAGRAM_GROUP_CODE" val="m1-1"/>
</p:tagLst>
</file>

<file path=ppt/tags/tag3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4_1"/>
  <p:tag name="KSO_WM_UNIT_ID" val="custom160531_29*m_h_a*1_4_1"/>
  <p:tag name="KSO_WM_UNIT_CLEAR" val="1"/>
  <p:tag name="KSO_WM_UNIT_LAYERLEVEL" val="1_1_1"/>
  <p:tag name="KSO_WM_UNIT_VALUE" val="10"/>
  <p:tag name="KSO_WM_UNIT_HIGHLIGHT" val="0"/>
  <p:tag name="KSO_WM_UNIT_COMPATIBLE" val="0"/>
  <p:tag name="KSO_WM_DIAGRAM_GROUP_CODE" val="m1-1"/>
  <p:tag name="KSO_WM_UNIT_PRESET_TEXT" val="2011.05"/>
</p:tagLst>
</file>

<file path=ppt/tags/tag3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4_1"/>
  <p:tag name="KSO_WM_UNIT_ID" val="custom160531_29*m_h_f*1_4_1"/>
  <p:tag name="KSO_WM_UNIT_CLEAR" val="1"/>
  <p:tag name="KSO_WM_UNIT_LAYERLEVEL" val="1_1_1"/>
  <p:tag name="KSO_WM_UNIT_VALUE" val="14"/>
  <p:tag name="KSO_WM_UNIT_HIGHLIGHT" val="0"/>
  <p:tag name="KSO_WM_UNIT_COMPATIBLE" val="0"/>
  <p:tag name="KSO_WM_DIAGRAM_GROUP_CODE" val="m1-1"/>
  <p:tag name="KSO_WM_UNIT_PRESET_TEXT" val="Vancouver, Canada"/>
</p:tagLst>
</file>

<file path=ppt/tags/tag3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4"/>
  <p:tag name="KSO_WM_UNIT_ID" val="custom160531_29*m_i*1_4"/>
  <p:tag name="KSO_WM_UNIT_CLEAR" val="1"/>
  <p:tag name="KSO_WM_UNIT_LAYERLEVEL" val="1_1"/>
  <p:tag name="KSO_WM_DIAGRAM_GROUP_CODE" val="m1-1"/>
</p:tagLst>
</file>

<file path=ppt/tags/tag3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3_1"/>
  <p:tag name="KSO_WM_UNIT_ID" val="custom160531_29*m_h_a*1_3_1"/>
  <p:tag name="KSO_WM_UNIT_CLEAR" val="1"/>
  <p:tag name="KSO_WM_UNIT_LAYERLEVEL" val="1_1_1"/>
  <p:tag name="KSO_WM_UNIT_VALUE" val="10"/>
  <p:tag name="KSO_WM_UNIT_HIGHLIGHT" val="0"/>
  <p:tag name="KSO_WM_UNIT_COMPATIBLE" val="0"/>
  <p:tag name="KSO_WM_DIAGRAM_GROUP_CODE" val="m1-1"/>
  <p:tag name="KSO_WM_UNIT_PRESET_TEXT" val="2010.11"/>
</p:tagLst>
</file>

<file path=ppt/tags/tag3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3_1"/>
  <p:tag name="KSO_WM_UNIT_ID" val="custom160531_29*m_h_f*1_3_1"/>
  <p:tag name="KSO_WM_UNIT_CLEAR" val="1"/>
  <p:tag name="KSO_WM_UNIT_LAYERLEVEL" val="1_1_1"/>
  <p:tag name="KSO_WM_UNIT_VALUE" val="14"/>
  <p:tag name="KSO_WM_UNIT_HIGHLIGHT" val="0"/>
  <p:tag name="KSO_WM_UNIT_COMPATIBLE" val="0"/>
  <p:tag name="KSO_WM_DIAGRAM_GROUP_CODE" val="m1-1"/>
  <p:tag name="KSO_WM_UNIT_PRESET_TEXT" val="Busan, South Korea"/>
</p:tagLst>
</file>

<file path=ppt/tags/tag3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3"/>
  <p:tag name="KSO_WM_UNIT_ID" val="custom160531_29*m_i*1_3"/>
  <p:tag name="KSO_WM_UNIT_CLEAR" val="1"/>
  <p:tag name="KSO_WM_UNIT_LAYERLEVEL" val="1_1"/>
  <p:tag name="KSO_WM_DIAGRAM_GROUP_CODE" val="m1-1"/>
</p:tagLst>
</file>

<file path=ppt/tags/tag3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2_1"/>
  <p:tag name="KSO_WM_UNIT_ID" val="custom160531_29*m_h_a*1_2_1"/>
  <p:tag name="KSO_WM_UNIT_CLEAR" val="1"/>
  <p:tag name="KSO_WM_UNIT_LAYERLEVEL" val="1_1_1"/>
  <p:tag name="KSO_WM_UNIT_VALUE" val="10"/>
  <p:tag name="KSO_WM_UNIT_HIGHLIGHT" val="0"/>
  <p:tag name="KSO_WM_UNIT_COMPATIBLE" val="0"/>
  <p:tag name="KSO_WM_DIAGRAM_GROUP_CODE" val="m1-1"/>
  <p:tag name="KSO_WM_UNIT_PRESET_TEXT" val="2009.08"/>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3"/>
  <p:tag name="KSO_WM_UNIT_ID" val="custom160531_7*l_i*1_3"/>
  <p:tag name="KSO_WM_UNIT_CLEAR" val="1"/>
  <p:tag name="KSO_WM_UNIT_LAYERLEVEL" val="1_1"/>
  <p:tag name="KSO_WM_DIAGRAM_GROUP_CODE" val="l1-1"/>
</p:tagLst>
</file>

<file path=ppt/tags/tag3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2_1"/>
  <p:tag name="KSO_WM_UNIT_ID" val="custom160531_29*m_h_f*1_2_1"/>
  <p:tag name="KSO_WM_UNIT_CLEAR" val="1"/>
  <p:tag name="KSO_WM_UNIT_LAYERLEVEL" val="1_1_1"/>
  <p:tag name="KSO_WM_UNIT_VALUE" val="14"/>
  <p:tag name="KSO_WM_UNIT_HIGHLIGHT" val="0"/>
  <p:tag name="KSO_WM_UNIT_COMPATIBLE" val="0"/>
  <p:tag name="KSO_WM_DIAGRAM_GROUP_CODE" val="m1-1"/>
  <p:tag name="KSO_WM_UNIT_PRESET_TEXT" val="Paris, France"/>
</p:tagLst>
</file>

<file path=ppt/tags/tag3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2"/>
  <p:tag name="KSO_WM_UNIT_ID" val="custom160531_29*m_i*1_2"/>
  <p:tag name="KSO_WM_UNIT_CLEAR" val="1"/>
  <p:tag name="KSO_WM_UNIT_LAYERLEVEL" val="1_1"/>
  <p:tag name="KSO_WM_DIAGRAM_GROUP_CODE" val="m1-1"/>
</p:tagLst>
</file>

<file path=ppt/tags/tag3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1_1"/>
  <p:tag name="KSO_WM_UNIT_ID" val="custom160531_29*m_h_a*1_1_1"/>
  <p:tag name="KSO_WM_UNIT_CLEAR" val="1"/>
  <p:tag name="KSO_WM_UNIT_LAYERLEVEL" val="1_1_1"/>
  <p:tag name="KSO_WM_UNIT_VALUE" val="10"/>
  <p:tag name="KSO_WM_UNIT_HIGHLIGHT" val="0"/>
  <p:tag name="KSO_WM_UNIT_COMPATIBLE" val="0"/>
  <p:tag name="KSO_WM_DIAGRAM_GROUP_CODE" val="m1-1"/>
  <p:tag name="KSO_WM_UNIT_PRESET_TEXT" val="2008.12"/>
</p:tagLst>
</file>

<file path=ppt/tags/tag3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1_1"/>
  <p:tag name="KSO_WM_UNIT_ID" val="custom160531_29*m_h_f*1_1_1"/>
  <p:tag name="KSO_WM_UNIT_CLEAR" val="1"/>
  <p:tag name="KSO_WM_UNIT_LAYERLEVEL" val="1_1_1"/>
  <p:tag name="KSO_WM_UNIT_VALUE" val="14"/>
  <p:tag name="KSO_WM_UNIT_HIGHLIGHT" val="0"/>
  <p:tag name="KSO_WM_UNIT_COMPATIBLE" val="0"/>
  <p:tag name="KSO_WM_DIAGRAM_GROUP_CODE" val="m1-1"/>
  <p:tag name="KSO_WM_UNIT_PRESET_TEXT" val="Bangkok, Thailand"/>
</p:tagLst>
</file>

<file path=ppt/tags/tag3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30"/>
  <p:tag name="KSO_WM_SLIDE_INDEX" val="30"/>
  <p:tag name="KSO_WM_SLIDE_ITEM_CNT" val="6"/>
  <p:tag name="KSO_WM_SLIDE_LAYOUT" val="a_m"/>
  <p:tag name="KSO_WM_SLIDE_LAYOUT_CNT" val="1_1"/>
  <p:tag name="KSO_WM_SLIDE_TYPE" val="text"/>
  <p:tag name="KSO_WM_BEAUTIFY_FLAG" val="#wm#"/>
  <p:tag name="KSO_WM_SLIDE_POSITION" val="125*37"/>
  <p:tag name="KSO_WM_SLIDE_SIZE" val="711*559"/>
  <p:tag name="KSO_WM_DIAGRAM_GROUP_CODE" val="m1-1"/>
</p:tagLst>
</file>

<file path=ppt/tags/tag3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1"/>
  <p:tag name="KSO_WM_UNIT_ID" val="custom160531_30*m_i*1_1"/>
  <p:tag name="KSO_WM_UNIT_CLEAR" val="1"/>
  <p:tag name="KSO_WM_UNIT_LAYERLEVEL" val="1_1"/>
  <p:tag name="KSO_WM_DIAGRAM_GROUP_CODE" val="m1-1"/>
</p:tagLst>
</file>

<file path=ppt/tags/tag3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30*i*1"/>
  <p:tag name="KSO_WM_TEMPLATE_CATEGORY" val="custom"/>
  <p:tag name="KSO_WM_TEMPLATE_INDEX" val="160531"/>
  <p:tag name="KSO_WM_UNIT_INDEX" val="1"/>
</p:tagLst>
</file>

<file path=ppt/tags/tag3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30*i*8"/>
  <p:tag name="KSO_WM_TEMPLATE_CATEGORY" val="custom"/>
  <p:tag name="KSO_WM_TEMPLATE_INDEX" val="160531"/>
  <p:tag name="KSO_WM_UNIT_INDEX" val="8"/>
</p:tagLst>
</file>

<file path=ppt/tags/tag3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30*i*15"/>
  <p:tag name="KSO_WM_TEMPLATE_CATEGORY" val="custom"/>
  <p:tag name="KSO_WM_TEMPLATE_INDEX" val="160531"/>
  <p:tag name="KSO_WM_UNIT_INDEX" val="15"/>
</p:tagLst>
</file>

<file path=ppt/tags/tag3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30*i*22"/>
  <p:tag name="KSO_WM_TEMPLATE_CATEGORY" val="custom"/>
  <p:tag name="KSO_WM_TEMPLATE_INDEX" val="160531"/>
  <p:tag name="KSO_WM_UNIT_INDEX" val="22"/>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4"/>
  <p:tag name="KSO_WM_UNIT_ID" val="custom160531_7*l_i*1_4"/>
  <p:tag name="KSO_WM_UNIT_CLEAR" val="1"/>
  <p:tag name="KSO_WM_UNIT_LAYERLEVEL" val="1_1"/>
  <p:tag name="KSO_WM_DIAGRAM_GROUP_CODE" val="l1-1"/>
</p:tagLst>
</file>

<file path=ppt/tags/tag3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30*i*29"/>
  <p:tag name="KSO_WM_TEMPLATE_CATEGORY" val="custom"/>
  <p:tag name="KSO_WM_TEMPLATE_INDEX" val="160531"/>
  <p:tag name="KSO_WM_UNIT_INDEX" val="29"/>
</p:tagLst>
</file>

<file path=ppt/tags/tag3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30*i*36"/>
  <p:tag name="KSO_WM_TEMPLATE_CATEGORY" val="custom"/>
  <p:tag name="KSO_WM_TEMPLATE_INDEX" val="160531"/>
  <p:tag name="KSO_WM_UNIT_INDEX" val="36"/>
</p:tagLst>
</file>

<file path=ppt/tags/tag3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30*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7"/>
  <p:tag name="KSO_WM_UNIT_ID" val="custom160531_30*m_i*1_7"/>
  <p:tag name="KSO_WM_UNIT_CLEAR" val="1"/>
  <p:tag name="KSO_WM_UNIT_LAYERLEVEL" val="1_1"/>
  <p:tag name="KSO_WM_DIAGRAM_GROUP_CODE" val="m1-1"/>
</p:tagLst>
</file>

<file path=ppt/tags/tag3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6_1"/>
  <p:tag name="KSO_WM_UNIT_ID" val="custom160531_30*m_h_a*1_6_1"/>
  <p:tag name="KSO_WM_UNIT_CLEAR" val="1"/>
  <p:tag name="KSO_WM_UNIT_LAYERLEVEL" val="1_1_1"/>
  <p:tag name="KSO_WM_UNIT_VALUE" val="10"/>
  <p:tag name="KSO_WM_UNIT_HIGHLIGHT" val="0"/>
  <p:tag name="KSO_WM_UNIT_COMPATIBLE" val="0"/>
  <p:tag name="KSO_WM_DIAGRAM_GROUP_CODE" val="m1-1"/>
  <p:tag name="KSO_WM_UNIT_PRESET_TEXT" val="2014.11"/>
</p:tagLst>
</file>

<file path=ppt/tags/tag3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6_1"/>
  <p:tag name="KSO_WM_UNIT_ID" val="custom160531_30*m_h_f*1_6_1"/>
  <p:tag name="KSO_WM_UNIT_CLEAR" val="1"/>
  <p:tag name="KSO_WM_UNIT_LAYERLEVEL" val="1_1_1"/>
  <p:tag name="KSO_WM_UNIT_VALUE" val="14"/>
  <p:tag name="KSO_WM_UNIT_HIGHLIGHT" val="0"/>
  <p:tag name="KSO_WM_UNIT_COMPATIBLE" val="0"/>
  <p:tag name="KSO_WM_DIAGRAM_GROUP_CODE" val="m1-1"/>
  <p:tag name="KSO_WM_UNIT_PRESET_TEXT" val="Cairo, Egypt"/>
</p:tagLst>
</file>

<file path=ppt/tags/tag3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6"/>
  <p:tag name="KSO_WM_UNIT_ID" val="custom160531_30*m_i*1_6"/>
  <p:tag name="KSO_WM_UNIT_CLEAR" val="1"/>
  <p:tag name="KSO_WM_UNIT_LAYERLEVEL" val="1_1"/>
  <p:tag name="KSO_WM_DIAGRAM_GROUP_CODE" val="m1-1"/>
</p:tagLst>
</file>

<file path=ppt/tags/tag3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5_1"/>
  <p:tag name="KSO_WM_UNIT_ID" val="custom160531_30*m_h_a*1_5_1"/>
  <p:tag name="KSO_WM_UNIT_CLEAR" val="1"/>
  <p:tag name="KSO_WM_UNIT_LAYERLEVEL" val="1_1_1"/>
  <p:tag name="KSO_WM_UNIT_VALUE" val="10"/>
  <p:tag name="KSO_WM_UNIT_HIGHLIGHT" val="0"/>
  <p:tag name="KSO_WM_UNIT_COMPATIBLE" val="0"/>
  <p:tag name="KSO_WM_DIAGRAM_GROUP_CODE" val="m1-1"/>
  <p:tag name="KSO_WM_UNIT_PRESET_TEXT" val="2012.03"/>
</p:tagLst>
</file>

<file path=ppt/tags/tag3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5_1"/>
  <p:tag name="KSO_WM_UNIT_ID" val="custom160531_30*m_h_f*1_5_1"/>
  <p:tag name="KSO_WM_UNIT_CLEAR" val="1"/>
  <p:tag name="KSO_WM_UNIT_LAYERLEVEL" val="1_1_1"/>
  <p:tag name="KSO_WM_UNIT_VALUE" val="14"/>
  <p:tag name="KSO_WM_UNIT_HIGHLIGHT" val="0"/>
  <p:tag name="KSO_WM_UNIT_COMPATIBLE" val="0"/>
  <p:tag name="KSO_WM_DIAGRAM_GROUP_CODE" val="m1-1"/>
  <p:tag name="KSO_WM_UNIT_PRESET_TEXT" val="Sydney, Australia"/>
</p:tagLst>
</file>

<file path=ppt/tags/tag3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5"/>
  <p:tag name="KSO_WM_UNIT_ID" val="custom160531_30*m_i*1_5"/>
  <p:tag name="KSO_WM_UNIT_CLEAR" val="1"/>
  <p:tag name="KSO_WM_UNIT_LAYERLEVEL" val="1_1"/>
  <p:tag name="KSO_WM_DIAGRAM_GROUP_CODE" val="m1-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2_1"/>
  <p:tag name="KSO_WM_UNIT_ID" val="custom160531_7*l_h_f*1_2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3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4_1"/>
  <p:tag name="KSO_WM_UNIT_ID" val="custom160531_30*m_h_a*1_4_1"/>
  <p:tag name="KSO_WM_UNIT_CLEAR" val="1"/>
  <p:tag name="KSO_WM_UNIT_LAYERLEVEL" val="1_1_1"/>
  <p:tag name="KSO_WM_UNIT_VALUE" val="10"/>
  <p:tag name="KSO_WM_UNIT_HIGHLIGHT" val="0"/>
  <p:tag name="KSO_WM_UNIT_COMPATIBLE" val="0"/>
  <p:tag name="KSO_WM_DIAGRAM_GROUP_CODE" val="m1-1"/>
  <p:tag name="KSO_WM_UNIT_PRESET_TEXT" val="2011.05"/>
</p:tagLst>
</file>

<file path=ppt/tags/tag3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4_1"/>
  <p:tag name="KSO_WM_UNIT_ID" val="custom160531_30*m_h_f*1_4_1"/>
  <p:tag name="KSO_WM_UNIT_CLEAR" val="1"/>
  <p:tag name="KSO_WM_UNIT_LAYERLEVEL" val="1_1_1"/>
  <p:tag name="KSO_WM_UNIT_VALUE" val="14"/>
  <p:tag name="KSO_WM_UNIT_HIGHLIGHT" val="0"/>
  <p:tag name="KSO_WM_UNIT_COMPATIBLE" val="0"/>
  <p:tag name="KSO_WM_DIAGRAM_GROUP_CODE" val="m1-1"/>
  <p:tag name="KSO_WM_UNIT_PRESET_TEXT" val="Vancouver, Canada"/>
</p:tagLst>
</file>

<file path=ppt/tags/tag3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4"/>
  <p:tag name="KSO_WM_UNIT_ID" val="custom160531_30*m_i*1_4"/>
  <p:tag name="KSO_WM_UNIT_CLEAR" val="1"/>
  <p:tag name="KSO_WM_UNIT_LAYERLEVEL" val="1_1"/>
  <p:tag name="KSO_WM_DIAGRAM_GROUP_CODE" val="m1-1"/>
</p:tagLst>
</file>

<file path=ppt/tags/tag3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3_1"/>
  <p:tag name="KSO_WM_UNIT_ID" val="custom160531_30*m_h_a*1_3_1"/>
  <p:tag name="KSO_WM_UNIT_CLEAR" val="1"/>
  <p:tag name="KSO_WM_UNIT_LAYERLEVEL" val="1_1_1"/>
  <p:tag name="KSO_WM_UNIT_VALUE" val="10"/>
  <p:tag name="KSO_WM_UNIT_HIGHLIGHT" val="0"/>
  <p:tag name="KSO_WM_UNIT_COMPATIBLE" val="0"/>
  <p:tag name="KSO_WM_DIAGRAM_GROUP_CODE" val="m1-1"/>
  <p:tag name="KSO_WM_UNIT_PRESET_TEXT" val="2010.11"/>
</p:tagLst>
</file>

<file path=ppt/tags/tag3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3_1"/>
  <p:tag name="KSO_WM_UNIT_ID" val="custom160531_30*m_h_f*1_3_1"/>
  <p:tag name="KSO_WM_UNIT_CLEAR" val="1"/>
  <p:tag name="KSO_WM_UNIT_LAYERLEVEL" val="1_1_1"/>
  <p:tag name="KSO_WM_UNIT_VALUE" val="14"/>
  <p:tag name="KSO_WM_UNIT_HIGHLIGHT" val="0"/>
  <p:tag name="KSO_WM_UNIT_COMPATIBLE" val="0"/>
  <p:tag name="KSO_WM_DIAGRAM_GROUP_CODE" val="m1-1"/>
  <p:tag name="KSO_WM_UNIT_PRESET_TEXT" val="Busan, South Korea"/>
</p:tagLst>
</file>

<file path=ppt/tags/tag3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3"/>
  <p:tag name="KSO_WM_UNIT_ID" val="custom160531_30*m_i*1_3"/>
  <p:tag name="KSO_WM_UNIT_CLEAR" val="1"/>
  <p:tag name="KSO_WM_UNIT_LAYERLEVEL" val="1_1"/>
  <p:tag name="KSO_WM_DIAGRAM_GROUP_CODE" val="m1-1"/>
</p:tagLst>
</file>

<file path=ppt/tags/tag3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2_1"/>
  <p:tag name="KSO_WM_UNIT_ID" val="custom160531_30*m_h_a*1_2_1"/>
  <p:tag name="KSO_WM_UNIT_CLEAR" val="1"/>
  <p:tag name="KSO_WM_UNIT_LAYERLEVEL" val="1_1_1"/>
  <p:tag name="KSO_WM_UNIT_VALUE" val="10"/>
  <p:tag name="KSO_WM_UNIT_HIGHLIGHT" val="0"/>
  <p:tag name="KSO_WM_UNIT_COMPATIBLE" val="0"/>
  <p:tag name="KSO_WM_DIAGRAM_GROUP_CODE" val="m1-1"/>
  <p:tag name="KSO_WM_UNIT_PRESET_TEXT" val="2009.08"/>
</p:tagLst>
</file>

<file path=ppt/tags/tag3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2_1"/>
  <p:tag name="KSO_WM_UNIT_ID" val="custom160531_30*m_h_f*1_2_1"/>
  <p:tag name="KSO_WM_UNIT_CLEAR" val="1"/>
  <p:tag name="KSO_WM_UNIT_LAYERLEVEL" val="1_1_1"/>
  <p:tag name="KSO_WM_UNIT_VALUE" val="14"/>
  <p:tag name="KSO_WM_UNIT_HIGHLIGHT" val="0"/>
  <p:tag name="KSO_WM_UNIT_COMPATIBLE" val="0"/>
  <p:tag name="KSO_WM_DIAGRAM_GROUP_CODE" val="m1-1"/>
  <p:tag name="KSO_WM_UNIT_PRESET_TEXT" val="Paris, France"/>
</p:tagLst>
</file>

<file path=ppt/tags/tag3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i"/>
  <p:tag name="KSO_WM_UNIT_INDEX" val="1_2"/>
  <p:tag name="KSO_WM_UNIT_ID" val="custom160531_30*m_i*1_2"/>
  <p:tag name="KSO_WM_UNIT_CLEAR" val="1"/>
  <p:tag name="KSO_WM_UNIT_LAYERLEVEL" val="1_1"/>
  <p:tag name="KSO_WM_DIAGRAM_GROUP_CODE" val="m1-1"/>
</p:tagLst>
</file>

<file path=ppt/tags/tag3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a"/>
  <p:tag name="KSO_WM_UNIT_INDEX" val="1_1_1"/>
  <p:tag name="KSO_WM_UNIT_ID" val="custom160531_30*m_h_a*1_1_1"/>
  <p:tag name="KSO_WM_UNIT_CLEAR" val="1"/>
  <p:tag name="KSO_WM_UNIT_LAYERLEVEL" val="1_1_1"/>
  <p:tag name="KSO_WM_UNIT_VALUE" val="10"/>
  <p:tag name="KSO_WM_UNIT_HIGHLIGHT" val="0"/>
  <p:tag name="KSO_WM_UNIT_COMPATIBLE" val="0"/>
  <p:tag name="KSO_WM_DIAGRAM_GROUP_CODE" val="m1-1"/>
  <p:tag name="KSO_WM_UNIT_PRESET_TEXT" val="2008.12"/>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9160211"/>
  <p:tag name="MH" val="20151026154500"/>
  <p:tag name="MH_LIBRARY" val="GRAPHIC"/>
  <p:tag name="MH_ORDER" val="Freeform 12"/>
  <p:tag name="KSO_WM_UNIT_TYPE" val="a"/>
  <p:tag name="KSO_WM_UNIT_INDEX" val="1"/>
  <p:tag name="KSO_WM_UNIT_ID" val="custom9160211_32*a*1"/>
  <p:tag name="KSO_WM_UNIT_CLEAR" val="1"/>
  <p:tag name="KSO_WM_UNIT_LAYERLEVEL" val="1"/>
  <p:tag name="KSO_WM_UNIT_VALUE" val="6"/>
  <p:tag name="KSO_WM_UNIT_ISCONTENTSTITLE" val="0"/>
  <p:tag name="KSO_WM_UNIT_HIGHLIGHT" val="0"/>
  <p:tag name="KSO_WM_UNIT_COMPATIBLE" val="0"/>
  <p:tag name="KSO_WM_UNIT_PRESET_TEXT" val="THANKS"/>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1"/>
  <p:tag name="KSO_WM_UNIT_ID" val="custom160531_7*l_i*1_1"/>
  <p:tag name="KSO_WM_UNIT_CLEAR" val="1"/>
  <p:tag name="KSO_WM_UNIT_LAYERLEVEL" val="1_1"/>
  <p:tag name="KSO_WM_DIAGRAM_GROUP_CODE" val="l1-1"/>
</p:tagLst>
</file>

<file path=ppt/tags/tag4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m_h_f"/>
  <p:tag name="KSO_WM_UNIT_INDEX" val="1_1_1"/>
  <p:tag name="KSO_WM_UNIT_ID" val="custom160531_30*m_h_f*1_1_1"/>
  <p:tag name="KSO_WM_UNIT_CLEAR" val="1"/>
  <p:tag name="KSO_WM_UNIT_LAYERLEVEL" val="1_1_1"/>
  <p:tag name="KSO_WM_UNIT_VALUE" val="14"/>
  <p:tag name="KSO_WM_UNIT_HIGHLIGHT" val="0"/>
  <p:tag name="KSO_WM_UNIT_COMPATIBLE" val="0"/>
  <p:tag name="KSO_WM_DIAGRAM_GROUP_CODE" val="m1-1"/>
  <p:tag name="KSO_WM_UNIT_PRESET_TEXT" val="Bangkok, Thailand"/>
</p:tagLst>
</file>

<file path=ppt/tags/tag4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31"/>
  <p:tag name="KSO_WM_SLIDE_INDEX" val="31"/>
  <p:tag name="KSO_WM_SLIDE_ITEM_CNT" val="3"/>
  <p:tag name="KSO_WM_SLIDE_LAYOUT" val="a_l"/>
  <p:tag name="KSO_WM_SLIDE_LAYOUT_CNT" val="1_1"/>
  <p:tag name="KSO_WM_SLIDE_TYPE" val="text"/>
  <p:tag name="KSO_WM_BEAUTIFY_FLAG" val="#wm#"/>
  <p:tag name="KSO_WM_SLIDE_POSITION" val="107*163"/>
  <p:tag name="KSO_WM_SLIDE_SIZE" val="745*316"/>
  <p:tag name="KSO_WM_DIAGRAM_GROUP_CODE" val="l1-3"/>
</p:tagLst>
</file>

<file path=ppt/tags/tag4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3_1"/>
  <p:tag name="KSO_WM_UNIT_ID" val="custom160531_31*l_h_a*1_3_1"/>
  <p:tag name="KSO_WM_UNIT_CLEAR" val="1"/>
  <p:tag name="KSO_WM_UNIT_LAYERLEVEL" val="1_1_1"/>
  <p:tag name="KSO_WM_UNIT_VALUE" val="9"/>
  <p:tag name="KSO_WM_UNIT_HIGHLIGHT" val="0"/>
  <p:tag name="KSO_WM_UNIT_COMPATIBLE" val="0"/>
  <p:tag name="KSO_WM_DIAGRAM_GROUP_CODE" val="l1-3"/>
  <p:tag name="KSO_WM_UNIT_PRESET_TEXT" val="LOREM"/>
</p:tagLst>
</file>

<file path=ppt/tags/tag4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3_1"/>
  <p:tag name="KSO_WM_UNIT_ID" val="custom160531_31*l_h_f*1_3_1"/>
  <p:tag name="KSO_WM_UNIT_CLEAR" val="1"/>
  <p:tag name="KSO_WM_UNIT_LAYERLEVEL" val="1_1_1"/>
  <p:tag name="KSO_WM_UNIT_VALUE" val="50"/>
  <p:tag name="KSO_WM_UNIT_HIGHLIGHT" val="0"/>
  <p:tag name="KSO_WM_UNIT_COMPATIBLE" val="0"/>
  <p:tag name="KSO_WM_UNIT_PRESET_TEXT_INDEX" val="4"/>
  <p:tag name="KSO_WM_UNIT_PRESET_TEXT_LEN" val="57"/>
  <p:tag name="KSO_WM_DIAGRAM_GROUP_CODE" val="l1-3"/>
</p:tagLst>
</file>

<file path=ppt/tags/tag4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2_1"/>
  <p:tag name="KSO_WM_UNIT_ID" val="custom160531_31*l_h_a*1_2_1"/>
  <p:tag name="KSO_WM_UNIT_CLEAR" val="1"/>
  <p:tag name="KSO_WM_UNIT_LAYERLEVEL" val="1_1_1"/>
  <p:tag name="KSO_WM_UNIT_VALUE" val="9"/>
  <p:tag name="KSO_WM_UNIT_HIGHLIGHT" val="0"/>
  <p:tag name="KSO_WM_UNIT_COMPATIBLE" val="0"/>
  <p:tag name="KSO_WM_DIAGRAM_GROUP_CODE" val="l1-3"/>
  <p:tag name="KSO_WM_UNIT_PRESET_TEXT" val="LOREM"/>
</p:tagLst>
</file>

<file path=ppt/tags/tag4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2_1"/>
  <p:tag name="KSO_WM_UNIT_ID" val="custom160531_31*l_h_f*1_2_1"/>
  <p:tag name="KSO_WM_UNIT_CLEAR" val="1"/>
  <p:tag name="KSO_WM_UNIT_LAYERLEVEL" val="1_1_1"/>
  <p:tag name="KSO_WM_UNIT_VALUE" val="50"/>
  <p:tag name="KSO_WM_UNIT_HIGHLIGHT" val="0"/>
  <p:tag name="KSO_WM_UNIT_COMPATIBLE" val="0"/>
  <p:tag name="KSO_WM_UNIT_PRESET_TEXT_INDEX" val="4"/>
  <p:tag name="KSO_WM_UNIT_PRESET_TEXT_LEN" val="57"/>
  <p:tag name="KSO_WM_DIAGRAM_GROUP_CODE" val="l1-3"/>
</p:tagLst>
</file>

<file path=ppt/tags/tag4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a"/>
  <p:tag name="KSO_WM_UNIT_INDEX" val="1_1_1"/>
  <p:tag name="KSO_WM_UNIT_ID" val="custom160531_31*l_h_a*1_1_1"/>
  <p:tag name="KSO_WM_UNIT_CLEAR" val="1"/>
  <p:tag name="KSO_WM_UNIT_LAYERLEVEL" val="1_1_1"/>
  <p:tag name="KSO_WM_UNIT_VALUE" val="9"/>
  <p:tag name="KSO_WM_UNIT_HIGHLIGHT" val="0"/>
  <p:tag name="KSO_WM_UNIT_COMPATIBLE" val="0"/>
  <p:tag name="KSO_WM_DIAGRAM_GROUP_CODE" val="l1-3"/>
  <p:tag name="KSO_WM_UNIT_PRESET_TEXT" val="LOREM"/>
</p:tagLst>
</file>

<file path=ppt/tags/tag4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f"/>
  <p:tag name="KSO_WM_UNIT_INDEX" val="1_1_1"/>
  <p:tag name="KSO_WM_UNIT_ID" val="custom160531_31*l_h_f*1_1_1"/>
  <p:tag name="KSO_WM_UNIT_CLEAR" val="1"/>
  <p:tag name="KSO_WM_UNIT_LAYERLEVEL" val="1_1_1"/>
  <p:tag name="KSO_WM_UNIT_VALUE" val="50"/>
  <p:tag name="KSO_WM_UNIT_HIGHLIGHT" val="0"/>
  <p:tag name="KSO_WM_UNIT_COMPATIBLE" val="0"/>
  <p:tag name="KSO_WM_UNIT_PRESET_TEXT_INDEX" val="4"/>
  <p:tag name="KSO_WM_UNIT_PRESET_TEXT_LEN" val="57"/>
  <p:tag name="KSO_WM_DIAGRAM_GROUP_CODE" val="l1-3"/>
</p:tagLst>
</file>

<file path=ppt/tags/tag4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d"/>
  <p:tag name="KSO_WM_UNIT_INDEX" val="1_1_1"/>
  <p:tag name="KSO_WM_UNIT_ID" val="custom160531_31*l_h_d*1_1_1"/>
  <p:tag name="KSO_WM_UNIT_CLEAR" val="0"/>
  <p:tag name="KSO_WM_UNIT_LAYERLEVEL" val="1_1_1"/>
  <p:tag name="KSO_WM_UNIT_VALUE" val="450*657"/>
  <p:tag name="KSO_WM_UNIT_HIGHLIGHT" val="0"/>
  <p:tag name="KSO_WM_UNIT_COMPATIBLE" val="0"/>
  <p:tag name="KSO_WM_DIAGRAM_GROUP_CODE" val="l1-3"/>
</p:tagLst>
</file>

<file path=ppt/tags/tag4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d"/>
  <p:tag name="KSO_WM_UNIT_INDEX" val="1_2_1"/>
  <p:tag name="KSO_WM_UNIT_ID" val="custom160531_31*l_h_d*1_2_1"/>
  <p:tag name="KSO_WM_UNIT_CLEAR" val="0"/>
  <p:tag name="KSO_WM_UNIT_LAYERLEVEL" val="1_1_1"/>
  <p:tag name="KSO_WM_UNIT_VALUE" val="450*657"/>
  <p:tag name="KSO_WM_UNIT_HIGHLIGHT" val="0"/>
  <p:tag name="KSO_WM_UNIT_COMPATIBLE" val="0"/>
  <p:tag name="KSO_WM_DIAGRAM_GROUP_CODE" val="l1-3"/>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2"/>
  <p:tag name="KSO_WM_UNIT_ID" val="custom160531_7*l_i*1_2"/>
  <p:tag name="KSO_WM_UNIT_CLEAR" val="1"/>
  <p:tag name="KSO_WM_UNIT_LAYERLEVEL" val="1_1"/>
  <p:tag name="KSO_WM_DIAGRAM_GROUP_CODE" val="l1-1"/>
</p:tagLst>
</file>

<file path=ppt/tags/tag4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l_h_d"/>
  <p:tag name="KSO_WM_UNIT_INDEX" val="1_3_1"/>
  <p:tag name="KSO_WM_UNIT_ID" val="custom160531_31*l_h_d*1_3_1"/>
  <p:tag name="KSO_WM_UNIT_CLEAR" val="0"/>
  <p:tag name="KSO_WM_UNIT_LAYERLEVEL" val="1_1_1"/>
  <p:tag name="KSO_WM_UNIT_VALUE" val="450*655"/>
  <p:tag name="KSO_WM_UNIT_HIGHLIGHT" val="0"/>
  <p:tag name="KSO_WM_UNIT_COMPATIBLE" val="0"/>
  <p:tag name="KSO_WM_DIAGRAM_GROUP_CODE" val="l1-3"/>
</p:tagLst>
</file>

<file path=ppt/tags/tag4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31*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12.xml><?xml version="1.0" encoding="utf-8"?>
<p:tagLst xmlns:a="http://schemas.openxmlformats.org/drawingml/2006/main" xmlns:r="http://schemas.openxmlformats.org/officeDocument/2006/relationships" xmlns:p="http://schemas.openxmlformats.org/presentationml/2006/main">
  <p:tag name="MH" val="20151026154500"/>
  <p:tag name="MH_LIBRARY" val="GRAPHIC"/>
  <p:tag name="KSO_WM_TEMPLATE_CATEGORY" val="custom"/>
  <p:tag name="KSO_WM_TEMPLATE_INDEX" val="160531"/>
  <p:tag name="KSO_WM_TAG_VERSION" val="1.0"/>
  <p:tag name="KSO_WM_SLIDE_ID" val="custom160531_32"/>
  <p:tag name="KSO_WM_SLIDE_INDEX" val="32"/>
  <p:tag name="KSO_WM_SLIDE_ITEM_CNT" val="1"/>
  <p:tag name="KSO_WM_SLIDE_LAYOUT" val="a"/>
  <p:tag name="KSO_WM_SLIDE_LAYOUT_CNT" val="1"/>
  <p:tag name="KSO_WM_SLIDE_TYPE" val="endPage"/>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32*a*1"/>
  <p:tag name="KSO_WM_UNIT_CLEAR" val="1"/>
  <p:tag name="KSO_WM_UNIT_LAYERLEVEL" val="1"/>
  <p:tag name="KSO_WM_UNIT_VALUE" val="15"/>
  <p:tag name="KSO_WM_UNIT_ISCONTENTSTITLE" val="0"/>
  <p:tag name="KSO_WM_UNIT_HIGHLIGHT" val="0"/>
  <p:tag name="KSO_WM_UNIT_COMPATIBLE" val="0"/>
  <p:tag name="KSO_WM_UNIT_PRESET_TEXT" val="THANKS"/>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1_1"/>
  <p:tag name="KSO_WM_UNIT_ID" val="custom160531_7*l_h_f*1_1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8*a*1"/>
  <p:tag name="KSO_WM_UNIT_CLEAR" val="1"/>
  <p:tag name="KSO_WM_UNIT_LAYERLEVEL" val="1"/>
  <p:tag name="KSO_WM_UNIT_ISCONTENTSTITLE" val="1"/>
  <p:tag name="KSO_WM_UNIT_VALUE" val="7"/>
  <p:tag name="KSO_WM_UNIT_HIGHLIGHT" val="0"/>
  <p:tag name="KSO_WM_UNIT_COMPATIBLE" val="0"/>
  <p:tag name="KSO_WM_UNIT_PRESET_TEXT" val="CONTENT"/>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8*i*1"/>
  <p:tag name="KSO_WM_TEMPLATE_CATEGORY" val="custom"/>
  <p:tag name="KSO_WM_TEMPLATE_INDEX" val="160531"/>
  <p:tag name="KSO_WM_UNIT_INDEX"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8*i*2"/>
  <p:tag name="KSO_WM_TEMPLATE_CATEGORY" val="custom"/>
  <p:tag name="KSO_WM_TEMPLATE_INDEX" val="160531"/>
  <p:tag name="KSO_WM_UNIT_INDEX" val="2"/>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8*i*3"/>
  <p:tag name="KSO_WM_TEMPLATE_CATEGORY" val="custom"/>
  <p:tag name="KSO_WM_TEMPLATE_INDEX" val="160531"/>
  <p:tag name="KSO_WM_UNIT_INDEX" val="3"/>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8*i*10"/>
  <p:tag name="KSO_WM_TEMPLATE_CATEGORY" val="custom"/>
  <p:tag name="KSO_WM_TEMPLATE_INDEX" val="160531"/>
  <p:tag name="KSO_WM_UNIT_INDEX" val="10"/>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8*i*17"/>
  <p:tag name="KSO_WM_TEMPLATE_CATEGORY" val="custom"/>
  <p:tag name="KSO_WM_TEMPLATE_INDEX" val="160531"/>
  <p:tag name="KSO_WM_UNIT_INDEX" val="17"/>
</p:tagLst>
</file>

<file path=ppt/tags/tag5.xml><?xml version="1.0" encoding="utf-8"?>
<p:tagLst xmlns:a="http://schemas.openxmlformats.org/drawingml/2006/main" xmlns:r="http://schemas.openxmlformats.org/officeDocument/2006/relationships" xmlns:p="http://schemas.openxmlformats.org/presentationml/2006/main">
  <p:tag name="KSO_WM_TEMPLATE_THUMBS_INDEX" val="1、4、5、10、12、13、16、20、21、23、24、28、31、32"/>
  <p:tag name="KSO_WM_TEMPLATE_CATEGORY" val="custom"/>
  <p:tag name="KSO_WM_TEMPLATE_INDEX" val="160531"/>
  <p:tag name="KSO_WM_TAG_VERSION" val="1.0"/>
  <p:tag name="KSO_WM_SLIDE_ID" val="custom160531_1"/>
  <p:tag name="KSO_WM_SLIDE_INDEX" val="1"/>
  <p:tag name="KSO_WM_SLIDE_ITEM_CNT" val="2"/>
  <p:tag name="KSO_WM_SLIDE_LAYOUT" val="a_b"/>
  <p:tag name="KSO_WM_SLIDE_LAYOUT_CNT" val="1_1"/>
  <p:tag name="KSO_WM_SLIDE_TYPE" val="title"/>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5"/>
  <p:tag name="KSO_WM_UNIT_ID" val="custom160531_8*l_i*1_5"/>
  <p:tag name="KSO_WM_UNIT_CLEAR" val="1"/>
  <p:tag name="KSO_WM_UNIT_LAYERLEVEL" val="1_1"/>
  <p:tag name="KSO_WM_DIAGRAM_GROUP_CODE" val="l1-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6"/>
  <p:tag name="KSO_WM_UNIT_ID" val="custom160531_8*l_i*1_6"/>
  <p:tag name="KSO_WM_UNIT_CLEAR" val="1"/>
  <p:tag name="KSO_WM_UNIT_LAYERLEVEL" val="1_1"/>
  <p:tag name="KSO_WM_DIAGRAM_GROUP_CODE" val="l1-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3_1"/>
  <p:tag name="KSO_WM_UNIT_ID" val="custom160531_8*l_h_f*1_3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3"/>
  <p:tag name="KSO_WM_UNIT_ID" val="custom160531_8*l_i*1_3"/>
  <p:tag name="KSO_WM_UNIT_CLEAR" val="1"/>
  <p:tag name="KSO_WM_UNIT_LAYERLEVEL" val="1_1"/>
  <p:tag name="KSO_WM_DIAGRAM_GROUP_CODE" val="l1-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4"/>
  <p:tag name="KSO_WM_UNIT_ID" val="custom160531_8*l_i*1_4"/>
  <p:tag name="KSO_WM_UNIT_CLEAR" val="1"/>
  <p:tag name="KSO_WM_UNIT_LAYERLEVEL" val="1_1"/>
  <p:tag name="KSO_WM_DIAGRAM_GROUP_CODE" val="l1-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2_1"/>
  <p:tag name="KSO_WM_UNIT_ID" val="custom160531_8*l_h_f*1_2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1"/>
  <p:tag name="KSO_WM_UNIT_ID" val="custom160531_8*l_i*1_1"/>
  <p:tag name="KSO_WM_UNIT_CLEAR" val="1"/>
  <p:tag name="KSO_WM_UNIT_LAYERLEVEL" val="1_1"/>
  <p:tag name="KSO_WM_DIAGRAM_GROUP_CODE" val="l1-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2"/>
  <p:tag name="KSO_WM_UNIT_ID" val="custom160531_8*l_i*1_2"/>
  <p:tag name="KSO_WM_UNIT_CLEAR" val="1"/>
  <p:tag name="KSO_WM_UNIT_LAYERLEVEL" val="1_1"/>
  <p:tag name="KSO_WM_DIAGRAM_GROUP_CODE" val="l1-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1_1"/>
  <p:tag name="KSO_WM_UNIT_ID" val="custom160531_8*l_h_f*1_1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9"/>
  <p:tag name="KSO_WM_SLIDE_INDEX" val="9"/>
  <p:tag name="KSO_WM_SLIDE_ITEM_CNT" val="4"/>
  <p:tag name="KSO_WM_SLIDE_LAYOUT" val="a_l"/>
  <p:tag name="KSO_WM_SLIDE_LAYOUT_CNT" val="1_1"/>
  <p:tag name="KSO_WM_SLIDE_TYPE" val="contents"/>
  <p:tag name="KSO_WM_BEAUTIFY_FLAG" val="#wm#"/>
  <p:tag name="KSO_WM_DIAGRAM_GROUP_CODE" val="l1-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7"/>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9*a*1"/>
  <p:tag name="KSO_WM_UNIT_CLEAR" val="1"/>
  <p:tag name="KSO_WM_UNIT_LAYERLEVEL" val="1"/>
  <p:tag name="KSO_WM_UNIT_ISCONTENTSTITLE" val="1"/>
  <p:tag name="KSO_WM_UNIT_VALUE" val="7"/>
  <p:tag name="KSO_WM_UNIT_HIGHLIGHT" val="0"/>
  <p:tag name="KSO_WM_UNIT_COMPATIBLE" val="0"/>
  <p:tag name="KSO_WM_UNIT_PRESET_TEXT" val="CONTENT"/>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9*i*1"/>
  <p:tag name="KSO_WM_TEMPLATE_CATEGORY" val="custom"/>
  <p:tag name="KSO_WM_TEMPLATE_INDEX" val="160531"/>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9*i*2"/>
  <p:tag name="KSO_WM_TEMPLATE_CATEGORY" val="custom"/>
  <p:tag name="KSO_WM_TEMPLATE_INDEX" val="160531"/>
  <p:tag name="KSO_WM_UNIT_INDEX" val="2"/>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9*i*3"/>
  <p:tag name="KSO_WM_TEMPLATE_CATEGORY" val="custom"/>
  <p:tag name="KSO_WM_TEMPLATE_INDEX" val="160531"/>
  <p:tag name="KSO_WM_UNIT_INDEX" val="3"/>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9*i*10"/>
  <p:tag name="KSO_WM_TEMPLATE_CATEGORY" val="custom"/>
  <p:tag name="KSO_WM_TEMPLATE_INDEX" val="160531"/>
  <p:tag name="KSO_WM_UNIT_INDEX" val="10"/>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9*i*17"/>
  <p:tag name="KSO_WM_TEMPLATE_CATEGORY" val="custom"/>
  <p:tag name="KSO_WM_TEMPLATE_INDEX" val="160531"/>
  <p:tag name="KSO_WM_UNIT_INDEX" val="17"/>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9*i*24"/>
  <p:tag name="KSO_WM_TEMPLATE_CATEGORY" val="custom"/>
  <p:tag name="KSO_WM_TEMPLATE_INDEX" val="160531"/>
  <p:tag name="KSO_WM_UNIT_INDEX"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7"/>
  <p:tag name="KSO_WM_UNIT_ID" val="custom160531_9*l_i*1_7"/>
  <p:tag name="KSO_WM_UNIT_CLEAR" val="1"/>
  <p:tag name="KSO_WM_UNIT_LAYERLEVEL" val="1_1"/>
  <p:tag name="KSO_WM_DIAGRAM_GROUP_CODE" val="l1-1"/>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8"/>
  <p:tag name="KSO_WM_UNIT_ID" val="custom160531_9*l_i*1_8"/>
  <p:tag name="KSO_WM_UNIT_CLEAR" val="1"/>
  <p:tag name="KSO_WM_UNIT_LAYERLEVEL" val="1_1"/>
  <p:tag name="KSO_WM_DIAGRAM_GROUP_CODE" val="l1-1"/>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4_1"/>
  <p:tag name="KSO_WM_UNIT_ID" val="custom160531_9*l_h_f*1_4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b"/>
  <p:tag name="KSO_WM_UNIT_INDEX" val="1"/>
  <p:tag name="KSO_WM_UNIT_ID" val="custom160531_1*b*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5"/>
  <p:tag name="KSO_WM_UNIT_ID" val="custom160531_9*l_i*1_5"/>
  <p:tag name="KSO_WM_UNIT_CLEAR" val="1"/>
  <p:tag name="KSO_WM_UNIT_LAYERLEVEL" val="1_1"/>
  <p:tag name="KSO_WM_DIAGRAM_GROUP_CODE" val="l1-1"/>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6"/>
  <p:tag name="KSO_WM_UNIT_ID" val="custom160531_9*l_i*1_6"/>
  <p:tag name="KSO_WM_UNIT_CLEAR" val="1"/>
  <p:tag name="KSO_WM_UNIT_LAYERLEVEL" val="1_1"/>
  <p:tag name="KSO_WM_DIAGRAM_GROUP_CODE" val="l1-1"/>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3_1"/>
  <p:tag name="KSO_WM_UNIT_ID" val="custom160531_9*l_h_f*1_3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3"/>
  <p:tag name="KSO_WM_UNIT_ID" val="custom160531_9*l_i*1_3"/>
  <p:tag name="KSO_WM_UNIT_CLEAR" val="1"/>
  <p:tag name="KSO_WM_UNIT_LAYERLEVEL" val="1_1"/>
  <p:tag name="KSO_WM_DIAGRAM_GROUP_CODE" val="l1-1"/>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4"/>
  <p:tag name="KSO_WM_UNIT_ID" val="custom160531_9*l_i*1_4"/>
  <p:tag name="KSO_WM_UNIT_CLEAR" val="1"/>
  <p:tag name="KSO_WM_UNIT_LAYERLEVEL" val="1_1"/>
  <p:tag name="KSO_WM_DIAGRAM_GROUP_CODE" val="l1-1"/>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2_1"/>
  <p:tag name="KSO_WM_UNIT_ID" val="custom160531_9*l_h_f*1_2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1"/>
  <p:tag name="KSO_WM_UNIT_ID" val="custom160531_9*l_i*1_1"/>
  <p:tag name="KSO_WM_UNIT_CLEAR" val="1"/>
  <p:tag name="KSO_WM_UNIT_LAYERLEVEL" val="1_1"/>
  <p:tag name="KSO_WM_DIAGRAM_GROUP_CODE" val="l1-1"/>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2"/>
  <p:tag name="KSO_WM_UNIT_ID" val="custom160531_9*l_i*1_2"/>
  <p:tag name="KSO_WM_UNIT_CLEAR" val="1"/>
  <p:tag name="KSO_WM_UNIT_LAYERLEVEL" val="1_1"/>
  <p:tag name="KSO_WM_DIAGRAM_GROUP_CODE" val="l1-1"/>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1_1"/>
  <p:tag name="KSO_WM_UNIT_ID" val="custom160531_9*l_h_f*1_1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1"/>
  <p:tag name="KSO_WM_TAG_VERSION" val="1.0"/>
  <p:tag name="KSO_WM_SLIDE_ID" val="custom160531_10"/>
  <p:tag name="KSO_WM_SLIDE_INDEX" val="10"/>
  <p:tag name="KSO_WM_SLIDE_ITEM_CNT" val="5"/>
  <p:tag name="KSO_WM_SLIDE_LAYOUT" val="a_l"/>
  <p:tag name="KSO_WM_SLIDE_LAYOUT_CNT" val="1_1"/>
  <p:tag name="KSO_WM_SLIDE_TYPE" val="contents"/>
  <p:tag name="KSO_WM_BEAUTIFY_FLAG" val="#wm#"/>
  <p:tag name="KSO_WM_DIAGRAM_GROUP_CODE" val="l1-1"/>
</p:tagLst>
</file>

<file path=ppt/tags/tag8.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QiTTB#"/>
  <p:tag name="MH_LAYOUT" val="Text"/>
  <p:tag name="MH" val="20151026160412"/>
  <p:tag name="MH_LIBRARY" val="GRAPHIC"/>
  <p:tag name="KSO_WM_TEMPLATE_CATEGORY" val="custom"/>
  <p:tag name="KSO_WM_TEMPLATE_INDEX" val="160531"/>
  <p:tag name="KSO_WM_SLIDE_ID" val="custom160531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44"/>
  <p:tag name="KSO_WM_SLIDE_SIZE" val="828*343"/>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10*a*1"/>
  <p:tag name="KSO_WM_UNIT_CLEAR" val="1"/>
  <p:tag name="KSO_WM_UNIT_LAYERLEVEL" val="1"/>
  <p:tag name="KSO_WM_UNIT_ISCONTENTSTITLE" val="1"/>
  <p:tag name="KSO_WM_UNIT_VALUE" val="7"/>
  <p:tag name="KSO_WM_UNIT_HIGHLIGHT" val="0"/>
  <p:tag name="KSO_WM_UNIT_COMPATIBLE" val="0"/>
  <p:tag name="KSO_WM_UNIT_PRESET_TEXT" val="CONTENT"/>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0*i*1"/>
  <p:tag name="KSO_WM_TEMPLATE_CATEGORY" val="custom"/>
  <p:tag name="KSO_WM_TEMPLATE_INDEX" val="160531"/>
  <p:tag name="KSO_WM_UNIT_INDEX" val="1"/>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0*i*2"/>
  <p:tag name="KSO_WM_TEMPLATE_CATEGORY" val="custom"/>
  <p:tag name="KSO_WM_TEMPLATE_INDEX" val="160531"/>
  <p:tag name="KSO_WM_UNIT_INDEX" val="2"/>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0*i*3"/>
  <p:tag name="KSO_WM_TEMPLATE_CATEGORY" val="custom"/>
  <p:tag name="KSO_WM_TEMPLATE_INDEX" val="160531"/>
  <p:tag name="KSO_WM_UNIT_INDEX" val="3"/>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0*i*10"/>
  <p:tag name="KSO_WM_TEMPLATE_CATEGORY" val="custom"/>
  <p:tag name="KSO_WM_TEMPLATE_INDEX" val="160531"/>
  <p:tag name="KSO_WM_UNIT_INDEX" val="10"/>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0*i*17"/>
  <p:tag name="KSO_WM_TEMPLATE_CATEGORY" val="custom"/>
  <p:tag name="KSO_WM_TEMPLATE_INDEX" val="160531"/>
  <p:tag name="KSO_WM_UNIT_INDEX" val="17"/>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0*i*24"/>
  <p:tag name="KSO_WM_TEMPLATE_CATEGORY" val="custom"/>
  <p:tag name="KSO_WM_TEMPLATE_INDEX" val="160531"/>
  <p:tag name="KSO_WM_UNIT_INDEX"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531_10*i*31"/>
  <p:tag name="KSO_WM_TEMPLATE_CATEGORY" val="custom"/>
  <p:tag name="KSO_WM_TEMPLATE_INDEX" val="160531"/>
  <p:tag name="KSO_WM_UNIT_INDEX" val="31"/>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9"/>
  <p:tag name="KSO_WM_UNIT_ID" val="custom160531_10*l_i*1_9"/>
  <p:tag name="KSO_WM_UNIT_CLEAR" val="1"/>
  <p:tag name="KSO_WM_UNIT_LAYERLEVEL" val="1_1"/>
  <p:tag name="KSO_WM_DIAGRAM_GROUP_CODE" val="l1-1"/>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10"/>
  <p:tag name="KSO_WM_UNIT_ID" val="custom160531_10*l_i*1_10"/>
  <p:tag name="KSO_WM_UNIT_CLEAR" val="1"/>
  <p:tag name="KSO_WM_UNIT_LAYERLEVEL" val="1_1"/>
  <p:tag name="KSO_WM_DIAGRAM_GROUP_CODE" val="l1-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KSO_WM_UNIT_TYPE" val="a"/>
  <p:tag name="KSO_WM_UNIT_INDEX" val="1"/>
  <p:tag name="KSO_WM_UNIT_ID" val="custom160531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5_1"/>
  <p:tag name="KSO_WM_UNIT_ID" val="custom160531_10*l_h_f*1_5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7"/>
  <p:tag name="KSO_WM_UNIT_ID" val="custom160531_10*l_i*1_7"/>
  <p:tag name="KSO_WM_UNIT_CLEAR" val="1"/>
  <p:tag name="KSO_WM_UNIT_LAYERLEVEL" val="1_1"/>
  <p:tag name="KSO_WM_DIAGRAM_GROUP_CODE" val="l1-1"/>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8"/>
  <p:tag name="KSO_WM_UNIT_ID" val="custom160531_10*l_i*1_8"/>
  <p:tag name="KSO_WM_UNIT_CLEAR" val="1"/>
  <p:tag name="KSO_WM_UNIT_LAYERLEVEL" val="1_1"/>
  <p:tag name="KSO_WM_DIAGRAM_GROUP_CODE" val="l1-1"/>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4_1"/>
  <p:tag name="KSO_WM_UNIT_ID" val="custom160531_10*l_h_f*1_4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5"/>
  <p:tag name="KSO_WM_UNIT_ID" val="custom160531_10*l_i*1_5"/>
  <p:tag name="KSO_WM_UNIT_CLEAR" val="1"/>
  <p:tag name="KSO_WM_UNIT_LAYERLEVEL" val="1_1"/>
  <p:tag name="KSO_WM_DIAGRAM_GROUP_CODE" val="l1-1"/>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6"/>
  <p:tag name="KSO_WM_UNIT_ID" val="custom160531_10*l_i*1_6"/>
  <p:tag name="KSO_WM_UNIT_CLEAR" val="1"/>
  <p:tag name="KSO_WM_UNIT_LAYERLEVEL" val="1_1"/>
  <p:tag name="KSO_WM_DIAGRAM_GROUP_CODE" val="l1-1"/>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3_1"/>
  <p:tag name="KSO_WM_UNIT_ID" val="custom160531_10*l_h_f*1_3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6"/>
  <p:tag name="KSO_WM_UNIT_TYPE" val="l_i"/>
  <p:tag name="KSO_WM_UNIT_INDEX" val="1_3"/>
  <p:tag name="KSO_WM_UNIT_ID" val="custom160531_10*l_i*1_3"/>
  <p:tag name="KSO_WM_UNIT_CLEAR" val="1"/>
  <p:tag name="KSO_WM_UNIT_LAYERLEVEL" val="1_1"/>
  <p:tag name="KSO_WM_DIAGRAM_GROUP_CODE" val="l1-1"/>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Oval 7"/>
  <p:tag name="KSO_WM_UNIT_TYPE" val="l_i"/>
  <p:tag name="KSO_WM_UNIT_INDEX" val="1_4"/>
  <p:tag name="KSO_WM_UNIT_ID" val="custom160531_10*l_i*1_4"/>
  <p:tag name="KSO_WM_UNIT_CLEAR" val="1"/>
  <p:tag name="KSO_WM_UNIT_LAYERLEVEL" val="1_1"/>
  <p:tag name="KSO_WM_DIAGRAM_GROUP_CODE" val="l1-1"/>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1"/>
  <p:tag name="MH" val="20151026113941"/>
  <p:tag name="MH_LIBRARY" val="GRAPHIC"/>
  <p:tag name="MH_ORDER" val="文本框 34"/>
  <p:tag name="KSO_WM_UNIT_TYPE" val="l_h_f"/>
  <p:tag name="KSO_WM_UNIT_INDEX" val="1_2_1"/>
  <p:tag name="KSO_WM_UNIT_ID" val="custom160531_10*l_h_f*1_2_1"/>
  <p:tag name="KSO_WM_UNIT_CLEAR" val="1"/>
  <p:tag name="KSO_WM_UNIT_LAYERLEVEL" val="1_1_1"/>
  <p:tag name="KSO_WM_UNIT_VALUE" val="24"/>
  <p:tag name="KSO_WM_UNIT_HIGHLIGHT" val="0"/>
  <p:tag name="KSO_WM_UNIT_COMPATIBLE" val="0"/>
  <p:tag name="KSO_WM_UNIT_PRESET_TEXT_INDEX" val="3"/>
  <p:tag name="KSO_WM_UNIT_PRESET_TEXT_LEN" val="17"/>
  <p:tag name="KSO_WM_DIAGRAM_GROUP_CODE" val="l1-1"/>
</p:tagLst>
</file>

<file path=ppt/theme/theme1.xml><?xml version="1.0" encoding="utf-8"?>
<a:theme xmlns:a="http://schemas.openxmlformats.org/drawingml/2006/main" name="Office 主题">
  <a:themeElements>
    <a:clrScheme name="160531">
      <a:dk1>
        <a:sysClr val="windowText" lastClr="000000"/>
      </a:dk1>
      <a:lt1>
        <a:sysClr val="window" lastClr="FFFFFF"/>
      </a:lt1>
      <a:dk2>
        <a:srgbClr val="44546A"/>
      </a:dk2>
      <a:lt2>
        <a:srgbClr val="E7E6E6"/>
      </a:lt2>
      <a:accent1>
        <a:srgbClr val="F2B800"/>
      </a:accent1>
      <a:accent2>
        <a:srgbClr val="92D050"/>
      </a:accent2>
      <a:accent3>
        <a:srgbClr val="F08D4A"/>
      </a:accent3>
      <a:accent4>
        <a:srgbClr val="00B0F0"/>
      </a:accent4>
      <a:accent5>
        <a:srgbClr val="A5A5A5"/>
      </a:accent5>
      <a:accent6>
        <a:srgbClr val="70AD47"/>
      </a:accent6>
      <a:hlink>
        <a:srgbClr val="0563C1"/>
      </a:hlink>
      <a:folHlink>
        <a:srgbClr val="954F72"/>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399</TotalTime>
  <Words>949</Words>
  <Application>Microsoft Office PowerPoint</Application>
  <PresentationFormat>宽屏</PresentationFormat>
  <Paragraphs>210</Paragraphs>
  <Slides>32</Slides>
  <Notes>32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32</vt:i4>
      </vt:variant>
    </vt:vector>
  </HeadingPairs>
  <TitlesOfParts>
    <vt:vector size="37" baseType="lpstr">
      <vt:lpstr>黑体</vt:lpstr>
      <vt:lpstr>宋体</vt:lpstr>
      <vt:lpstr>Arial</vt:lpstr>
      <vt:lpstr>Calibri</vt:lpstr>
      <vt:lpstr>Office 主题</vt:lpstr>
      <vt:lpstr>LOREM IPSUM DOLOR</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LOREM IPSUM DOLOR</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徐曼</cp:lastModifiedBy>
  <cp:revision>302</cp:revision>
  <dcterms:created xsi:type="dcterms:W3CDTF">2015-10-26T03:00:00Z</dcterms:created>
  <dcterms:modified xsi:type="dcterms:W3CDTF">2016-07-27T04:09:14Z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2052-10.1.0.5420</vt:lpwstr>
  </property>
  <property fmtid="{D5CDD505-2E9C-101B-9397-08002B2CF9AE}" pid="3" name="name">
    <vt:lpwstr>咖啡色系旅游品牌宣传.pptx</vt:lpwstr>
  </property>
  <property fmtid="{D5CDD505-2E9C-101B-9397-08002B2CF9AE}" pid="4" name="fileid">
    <vt:lpwstr>861668</vt:lpwstr>
  </property>
  <property fmtid="{D5CDD505-2E9C-101B-9397-08002B2CF9AE}" pid="5" name="search_tags">
    <vt:lpwstr>PPT模板</vt:lpwstr>
  </property>
</Properties>
</file>